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changesInfos/changesInfo1.xml" ContentType="application/vnd.ms-powerpoint.changesinfo+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82" r:id="rId4"/>
  </p:sldMasterIdLst>
  <p:notesMasterIdLst>
    <p:notesMasterId r:id="rId52"/>
  </p:notesMasterIdLst>
  <p:handoutMasterIdLst>
    <p:handoutMasterId r:id="rId53"/>
  </p:handoutMasterIdLst>
  <p:sldIdLst>
    <p:sldId id="327" r:id="rId5"/>
    <p:sldId id="330" r:id="rId6"/>
    <p:sldId id="331" r:id="rId7"/>
    <p:sldId id="332" r:id="rId8"/>
    <p:sldId id="298" r:id="rId9"/>
    <p:sldId id="262" r:id="rId10"/>
    <p:sldId id="263" r:id="rId11"/>
    <p:sldId id="299" r:id="rId12"/>
    <p:sldId id="302" r:id="rId13"/>
    <p:sldId id="264" r:id="rId14"/>
    <p:sldId id="266" r:id="rId15"/>
    <p:sldId id="265" r:id="rId16"/>
    <p:sldId id="276" r:id="rId17"/>
    <p:sldId id="303" r:id="rId18"/>
    <p:sldId id="293" r:id="rId19"/>
    <p:sldId id="277" r:id="rId20"/>
    <p:sldId id="284" r:id="rId21"/>
    <p:sldId id="269" r:id="rId22"/>
    <p:sldId id="304" r:id="rId23"/>
    <p:sldId id="305" r:id="rId24"/>
    <p:sldId id="307" r:id="rId25"/>
    <p:sldId id="306" r:id="rId26"/>
    <p:sldId id="308" r:id="rId27"/>
    <p:sldId id="270" r:id="rId28"/>
    <p:sldId id="309" r:id="rId29"/>
    <p:sldId id="310" r:id="rId30"/>
    <p:sldId id="311" r:id="rId31"/>
    <p:sldId id="312" r:id="rId32"/>
    <p:sldId id="314" r:id="rId33"/>
    <p:sldId id="313" r:id="rId34"/>
    <p:sldId id="315" r:id="rId35"/>
    <p:sldId id="316" r:id="rId36"/>
    <p:sldId id="317" r:id="rId37"/>
    <p:sldId id="294" r:id="rId38"/>
    <p:sldId id="296" r:id="rId39"/>
    <p:sldId id="318" r:id="rId40"/>
    <p:sldId id="319" r:id="rId41"/>
    <p:sldId id="321" r:id="rId42"/>
    <p:sldId id="322" r:id="rId43"/>
    <p:sldId id="323" r:id="rId44"/>
    <p:sldId id="324" r:id="rId45"/>
    <p:sldId id="288" r:id="rId46"/>
    <p:sldId id="289" r:id="rId47"/>
    <p:sldId id="320" r:id="rId48"/>
    <p:sldId id="274" r:id="rId49"/>
    <p:sldId id="275" r:id="rId50"/>
    <p:sldId id="329" r:id="rId51"/>
  </p:sldIdLst>
  <p:sldSz cx="12192000" cy="6858000"/>
  <p:notesSz cx="6858000" cy="1857375"/>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userDrawn="1">
          <p15:clr>
            <a:srgbClr val="A4A3A4"/>
          </p15:clr>
        </p15:guide>
        <p15:guide id="2" pos="3840" userDrawn="1">
          <p15:clr>
            <a:srgbClr val="A4A3A4"/>
          </p15:clr>
        </p15:guide>
      </p15:sldGuideLst>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Rose Malcolm" initials="RM" lastIdx="1" clrIdx="0">
    <p:extLst>
      <p:ext uri="{19B8F6BF-5375-455C-9EA6-DF929625EA0E}">
        <p15:presenceInfo xmlns:p15="http://schemas.microsoft.com/office/powerpoint/2012/main" userId="Rose Malcolm" providerId="None"/>
      </p:ext>
    </p:extLst>
  </p:cmAuthor>
  <p:cmAuthor id="2" name="Rose Malcolm" initials="RM [2]" lastIdx="7" clrIdx="1">
    <p:extLst>
      <p:ext uri="{19B8F6BF-5375-455C-9EA6-DF929625EA0E}">
        <p15:presenceInfo xmlns:p15="http://schemas.microsoft.com/office/powerpoint/2012/main" userId="17c9fa32013483c0" providerId="Windows Live"/>
      </p:ext>
    </p:extLst>
  </p:cmAuthor>
  <p:cmAuthor id="3" name="Ramesh Sannareddy" initials="RS" lastIdx="7" clrIdx="2">
    <p:extLst>
      <p:ext uri="{19B8F6BF-5375-455C-9EA6-DF929625EA0E}">
        <p15:presenceInfo xmlns:p15="http://schemas.microsoft.com/office/powerpoint/2012/main" userId="YZ5PSXVD06EfD4/04RF+4IpszM4ZmL7FtUZDJf4jPLA=" providerId="None"/>
      </p:ext>
    </p:extLst>
  </p:cmAuthor>
  <p:cmAuthor id="4" name="UPKAR LIDDER" initials="UL" lastIdx="2" clrIdx="3"/>
  <p:cmAuthor id="5" name="Leon Katsnelson" initials="LK" lastIdx="21" clrIdx="4">
    <p:extLst>
      <p:ext uri="{19B8F6BF-5375-455C-9EA6-DF929625EA0E}">
        <p15:presenceInfo xmlns:p15="http://schemas.microsoft.com/office/powerpoint/2012/main" userId="S::leon@ca.ibm.com::68697268-d1ba-4c91-8538-7f4d439d4f70" providerId="AD"/>
      </p:ext>
    </p:extLst>
  </p:cmAuthor>
  <p:cmAuthor id="6" name="YAN LUO" initials="YL" lastIdx="1" clrIdx="5"/>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948CB"/>
    <a:srgbClr val="0B49CB"/>
    <a:srgbClr val="F2F4F8"/>
    <a:srgbClr val="1C7DDB"/>
    <a:srgbClr val="121619"/>
    <a:srgbClr val="F2F2F2"/>
    <a:srgbClr val="145579"/>
    <a:srgbClr val="3A6483"/>
    <a:srgbClr val="204E79"/>
    <a:srgbClr val="005493"/>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048C9EB8-3540-3DFA-9212-535EE18E0E11}" v="77" dt="2021-07-12T20:33:42.116"/>
    <p1510:client id="{10340FDF-B15C-4CFF-B487-146F9B98A252}" v="28" dt="2021-08-10T21:47:37.589"/>
    <p1510:client id="{3BA0D230-C853-4667-83F9-D85E65BD4B24}" v="2" dt="2021-08-19T16:32:24.566"/>
    <p1510:client id="{5A0AAAB8-49A6-F942-A54D-C6F3E5FF3A63}" v="89" dt="2021-07-13T17:54:45.232"/>
    <p1510:client id="{76DF6DB8-F2E5-6C48-9ABE-786D868B0110}" v="955" dt="2021-07-13T17:56:41.616"/>
    <p1510:client id="{7FB42E05-DEC9-4126-B474-47B35F363E13}" v="30" dt="2021-07-12T20:25:12.855"/>
    <p1510:client id="{82D0390A-222A-332D-F9F9-70D15093EB60}" v="22" dt="2021-07-13T17:51:30.429"/>
    <p1510:client id="{86B35720-4193-446F-B2D5-9AD9984A55EF}" v="513" dt="2021-08-19T14:59:06.521"/>
    <p1510:client id="{998F4E3E-1A76-4A6B-98B6-08752F3768B3}" v="4" dt="2021-08-10T21:41:11.021"/>
    <p1510:client id="{9F30A1D2-6717-426C-A658-3A50309723ED}" v="4" dt="2021-08-10T21:42:35.526"/>
    <p1510:client id="{B63C8988-E1D3-4A52-8229-FA8C5EBD2ECD}" v="357" dt="2021-08-19T14:01:44.876"/>
    <p1510:client id="{C083896D-BE66-E85C-897C-A6AD0DF65F8C}" v="2226" dt="2021-07-13T17:34:38.142"/>
    <p1510:client id="{CC69BAD0-B878-4D5F-9EDC-F1CFB63E14B5}" v="190" dt="2021-08-18T18:06:57.811"/>
  </p1510:revLst>
</p1510:revInfo>
</file>

<file path=ppt/tableStyles.xml><?xml version="1.0" encoding="utf-8"?>
<a:tblStyleLst xmlns:a="http://schemas.openxmlformats.org/drawingml/2006/main" def="{5C22544A-7EE6-4342-B048-85BDC9FD1C3A}">
  <a:tblStyle styleId="{793D81CF-94F2-401A-BA57-92F5A7B2D0C5}" styleName="Medium Style 1">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a:noFill/>
            </a:ln>
          </a:insideV>
        </a:tcBdr>
        <a:fill>
          <a:solidFill>
            <a:schemeClr val="lt1"/>
          </a:solidFill>
        </a:fill>
      </a:tcStyle>
    </a:wholeTbl>
    <a:band1H>
      <a:tcStyle>
        <a:tcBdr/>
        <a:fill>
          <a:solidFill>
            <a:schemeClr val="dk1">
              <a:tint val="20000"/>
            </a:schemeClr>
          </a:solidFill>
        </a:fill>
      </a:tcStyle>
    </a:band1H>
    <a:band1V>
      <a:tcStyle>
        <a:tcBdr/>
        <a:fill>
          <a:solidFill>
            <a:schemeClr val="dk1">
              <a:tint val="20000"/>
            </a:schemeClr>
          </a:solidFill>
        </a:fill>
      </a:tcStyle>
    </a:band1V>
    <a:lastCol>
      <a:tcTxStyle b="on"/>
      <a:tcStyle>
        <a:tcBdr/>
      </a:tcStyle>
    </a:lastCol>
    <a:firstCol>
      <a:tcTxStyle b="on"/>
      <a:tcStyle>
        <a:tcBdr/>
      </a:tcStyle>
    </a:firstCol>
    <a:lastRow>
      <a:tcTxStyle b="on"/>
      <a:tcStyle>
        <a:tcBdr>
          <a:top>
            <a:ln w="50800" cmpd="dbl">
              <a:solidFill>
                <a:schemeClr val="dk1"/>
              </a:solidFill>
            </a:ln>
          </a:top>
        </a:tcBdr>
        <a:fill>
          <a:solidFill>
            <a:schemeClr val="lt1"/>
          </a:solidFill>
        </a:fill>
      </a:tcStyle>
    </a:lastRow>
    <a:firstRow>
      <a:tcTxStyle b="on">
        <a:fontRef idx="minor">
          <a:scrgbClr r="0" g="0" b="0"/>
        </a:fontRef>
        <a:schemeClr val="lt1"/>
      </a:tcTxStyle>
      <a:tcStyle>
        <a:tcBdr/>
        <a:fill>
          <a:solidFill>
            <a:schemeClr val="dk1"/>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0501"/>
    <p:restoredTop sz="85174"/>
  </p:normalViewPr>
  <p:slideViewPr>
    <p:cSldViewPr snapToGrid="0" snapToObjects="1">
      <p:cViewPr varScale="1">
        <p:scale>
          <a:sx n="80" d="100"/>
          <a:sy n="80" d="100"/>
        </p:scale>
        <p:origin x="3768" y="35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slide" Target="slides/slide35.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slide" Target="slides/slide38.xml"/><Relationship Id="rId47" Type="http://schemas.openxmlformats.org/officeDocument/2006/relationships/slide" Target="slides/slide43.xml"/><Relationship Id="rId50" Type="http://schemas.openxmlformats.org/officeDocument/2006/relationships/slide" Target="slides/slide46.xml"/><Relationship Id="rId55" Type="http://schemas.openxmlformats.org/officeDocument/2006/relationships/presProps" Target="presProps.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9" Type="http://schemas.openxmlformats.org/officeDocument/2006/relationships/slide" Target="slides/slide25.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slide" Target="slides/slide36.xml"/><Relationship Id="rId45" Type="http://schemas.openxmlformats.org/officeDocument/2006/relationships/slide" Target="slides/slide41.xml"/><Relationship Id="rId53" Type="http://schemas.openxmlformats.org/officeDocument/2006/relationships/handoutMaster" Target="handoutMasters/handoutMaster1.xml"/><Relationship Id="rId58" Type="http://schemas.openxmlformats.org/officeDocument/2006/relationships/tableStyles" Target="tableStyles.xml"/><Relationship Id="rId5" Type="http://schemas.openxmlformats.org/officeDocument/2006/relationships/slide" Target="slides/slide1.xml"/><Relationship Id="rId19" Type="http://schemas.openxmlformats.org/officeDocument/2006/relationships/slide" Target="slides/slide15.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slide" Target="slides/slide39.xml"/><Relationship Id="rId48" Type="http://schemas.openxmlformats.org/officeDocument/2006/relationships/slide" Target="slides/slide44.xml"/><Relationship Id="rId56" Type="http://schemas.openxmlformats.org/officeDocument/2006/relationships/viewProps" Target="viewProps.xml"/><Relationship Id="rId8" Type="http://schemas.openxmlformats.org/officeDocument/2006/relationships/slide" Target="slides/slide4.xml"/><Relationship Id="rId51" Type="http://schemas.openxmlformats.org/officeDocument/2006/relationships/slide" Target="slides/slide47.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slide" Target="slides/slide34.xml"/><Relationship Id="rId46" Type="http://schemas.openxmlformats.org/officeDocument/2006/relationships/slide" Target="slides/slide42.xml"/><Relationship Id="rId59" Type="http://schemas.microsoft.com/office/2016/11/relationships/changesInfo" Target="changesInfos/changesInfo1.xml"/><Relationship Id="rId20" Type="http://schemas.openxmlformats.org/officeDocument/2006/relationships/slide" Target="slides/slide16.xml"/><Relationship Id="rId41" Type="http://schemas.openxmlformats.org/officeDocument/2006/relationships/slide" Target="slides/slide37.xml"/><Relationship Id="rId54" Type="http://schemas.openxmlformats.org/officeDocument/2006/relationships/commentAuthors" Target="commentAuthors.xml"/><Relationship Id="rId1" Type="http://schemas.openxmlformats.org/officeDocument/2006/relationships/customXml" Target="../customXml/item1.xml"/><Relationship Id="rId6" Type="http://schemas.openxmlformats.org/officeDocument/2006/relationships/slide" Target="slides/slide2.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49" Type="http://schemas.openxmlformats.org/officeDocument/2006/relationships/slide" Target="slides/slide45.xml"/><Relationship Id="rId57" Type="http://schemas.openxmlformats.org/officeDocument/2006/relationships/theme" Target="theme/theme1.xml"/><Relationship Id="rId10" Type="http://schemas.openxmlformats.org/officeDocument/2006/relationships/slide" Target="slides/slide6.xml"/><Relationship Id="rId31" Type="http://schemas.openxmlformats.org/officeDocument/2006/relationships/slide" Target="slides/slide27.xml"/><Relationship Id="rId44" Type="http://schemas.openxmlformats.org/officeDocument/2006/relationships/slide" Target="slides/slide40.xml"/><Relationship Id="rId52" Type="http://schemas.openxmlformats.org/officeDocument/2006/relationships/notesMaster" Target="notesMasters/notesMaster1.xml"/><Relationship Id="rId60" Type="http://schemas.microsoft.com/office/2015/10/relationships/revisionInfo" Target="revisionInfo.xml"/></Relationships>
</file>

<file path=ppt/changesInfos/changesInfo1.xml><?xml version="1.0" encoding="utf-8"?>
<pc:chgInfo xmlns:a="http://schemas.openxmlformats.org/drawingml/2006/main" xmlns:r="http://schemas.openxmlformats.org/officeDocument/2006/relationships" xmlns:ac="http://schemas.microsoft.com/office/drawing/2013/main/command" xmlns:pc="http://schemas.microsoft.com/office/powerpoint/2013/main/command">
  <pc:docChgLst>
    <pc:chgData name="annaasgaraly@ibm.com" clId="Web-{CC69BAD0-B878-4D5F-9EDC-F1CFB63E14B5}"/>
    <pc:docChg chg="modSld">
      <pc:chgData name="annaasgaraly@ibm.com" userId="" providerId="" clId="Web-{CC69BAD0-B878-4D5F-9EDC-F1CFB63E14B5}" dt="2021-08-18T18:06:57.811" v="102"/>
      <pc:docMkLst>
        <pc:docMk/>
      </pc:docMkLst>
      <pc:sldChg chg="modSp mod setBg">
        <pc:chgData name="annaasgaraly@ibm.com" userId="" providerId="" clId="Web-{CC69BAD0-B878-4D5F-9EDC-F1CFB63E14B5}" dt="2021-08-18T18:06:06.057" v="76"/>
        <pc:sldMkLst>
          <pc:docMk/>
          <pc:sldMk cId="1553432724" sldId="262"/>
        </pc:sldMkLst>
        <pc:spChg chg="mod">
          <ac:chgData name="annaasgaraly@ibm.com" userId="" providerId="" clId="Web-{CC69BAD0-B878-4D5F-9EDC-F1CFB63E14B5}" dt="2021-08-18T18:01:46.694" v="21" actId="20577"/>
          <ac:spMkLst>
            <pc:docMk/>
            <pc:sldMk cId="1553432724" sldId="262"/>
            <ac:spMk id="7" creationId="{0BFEC426-B615-E549-83E5-140FD588BC64}"/>
          </ac:spMkLst>
        </pc:spChg>
        <pc:spChg chg="mod">
          <ac:chgData name="annaasgaraly@ibm.com" userId="" providerId="" clId="Web-{CC69BAD0-B878-4D5F-9EDC-F1CFB63E14B5}" dt="2021-08-18T18:01:43.726" v="19" actId="20577"/>
          <ac:spMkLst>
            <pc:docMk/>
            <pc:sldMk cId="1553432724" sldId="262"/>
            <ac:spMk id="13" creationId="{13C62649-0825-4926-8E2A-2EBCCFE00ECC}"/>
          </ac:spMkLst>
        </pc:spChg>
      </pc:sldChg>
      <pc:sldChg chg="modSp mod setBg">
        <pc:chgData name="annaasgaraly@ibm.com" userId="" providerId="" clId="Web-{CC69BAD0-B878-4D5F-9EDC-F1CFB63E14B5}" dt="2021-08-18T18:06:03.604" v="66"/>
        <pc:sldMkLst>
          <pc:docMk/>
          <pc:sldMk cId="3288665831" sldId="263"/>
        </pc:sldMkLst>
        <pc:spChg chg="mod">
          <ac:chgData name="annaasgaraly@ibm.com" userId="" providerId="" clId="Web-{CC69BAD0-B878-4D5F-9EDC-F1CFB63E14B5}" dt="2021-08-18T18:01:49.617" v="22" actId="20577"/>
          <ac:spMkLst>
            <pc:docMk/>
            <pc:sldMk cId="3288665831" sldId="263"/>
            <ac:spMk id="12" creationId="{D77AC1D2-8B41-4A7A-88CF-41E6B7D8C98D}"/>
          </ac:spMkLst>
        </pc:spChg>
      </pc:sldChg>
      <pc:sldChg chg="modSp mod setBg">
        <pc:chgData name="annaasgaraly@ibm.com" userId="" providerId="" clId="Web-{CC69BAD0-B878-4D5F-9EDC-F1CFB63E14B5}" dt="2021-08-18T18:06:04.338" v="69"/>
        <pc:sldMkLst>
          <pc:docMk/>
          <pc:sldMk cId="2987552906" sldId="264"/>
        </pc:sldMkLst>
        <pc:spChg chg="mod">
          <ac:chgData name="annaasgaraly@ibm.com" userId="" providerId="" clId="Web-{CC69BAD0-B878-4D5F-9EDC-F1CFB63E14B5}" dt="2021-08-18T18:02:01.914" v="25" actId="20577"/>
          <ac:spMkLst>
            <pc:docMk/>
            <pc:sldMk cId="2987552906" sldId="264"/>
            <ac:spMk id="8" creationId="{2A665A13-3129-46DF-B847-F273F3E96BE6}"/>
          </ac:spMkLst>
        </pc:spChg>
      </pc:sldChg>
      <pc:sldChg chg="modSp mod setBg">
        <pc:chgData name="annaasgaraly@ibm.com" userId="" providerId="" clId="Web-{CC69BAD0-B878-4D5F-9EDC-F1CFB63E14B5}" dt="2021-08-18T18:06:04.807" v="71"/>
        <pc:sldMkLst>
          <pc:docMk/>
          <pc:sldMk cId="1578726356" sldId="265"/>
        </pc:sldMkLst>
        <pc:spChg chg="mod">
          <ac:chgData name="annaasgaraly@ibm.com" userId="" providerId="" clId="Web-{CC69BAD0-B878-4D5F-9EDC-F1CFB63E14B5}" dt="2021-08-18T18:02:09.180" v="27" actId="20577"/>
          <ac:spMkLst>
            <pc:docMk/>
            <pc:sldMk cId="1578726356" sldId="265"/>
            <ac:spMk id="3" creationId="{32405FDA-CB27-4506-BA80-B7DD00CB25C5}"/>
          </ac:spMkLst>
        </pc:spChg>
      </pc:sldChg>
      <pc:sldChg chg="modSp mod setBg">
        <pc:chgData name="annaasgaraly@ibm.com" userId="" providerId="" clId="Web-{CC69BAD0-B878-4D5F-9EDC-F1CFB63E14B5}" dt="2021-08-18T18:06:04.573" v="70"/>
        <pc:sldMkLst>
          <pc:docMk/>
          <pc:sldMk cId="779971636" sldId="266"/>
        </pc:sldMkLst>
        <pc:spChg chg="mod">
          <ac:chgData name="annaasgaraly@ibm.com" userId="" providerId="" clId="Web-{CC69BAD0-B878-4D5F-9EDC-F1CFB63E14B5}" dt="2021-08-18T18:02:05.805" v="26" actId="20577"/>
          <ac:spMkLst>
            <pc:docMk/>
            <pc:sldMk cId="779971636" sldId="266"/>
            <ac:spMk id="3" creationId="{D9E97D81-A978-4758-8A93-47C19B104075}"/>
          </ac:spMkLst>
        </pc:spChg>
      </pc:sldChg>
      <pc:sldChg chg="modSp mod setBg">
        <pc:chgData name="annaasgaraly@ibm.com" userId="" providerId="" clId="Web-{CC69BAD0-B878-4D5F-9EDC-F1CFB63E14B5}" dt="2021-08-18T18:06:17.246" v="82"/>
        <pc:sldMkLst>
          <pc:docMk/>
          <pc:sldMk cId="3865605948" sldId="269"/>
        </pc:sldMkLst>
        <pc:spChg chg="mod">
          <ac:chgData name="annaasgaraly@ibm.com" userId="" providerId="" clId="Web-{CC69BAD0-B878-4D5F-9EDC-F1CFB63E14B5}" dt="2021-08-18T18:02:27.041" v="32" actId="20577"/>
          <ac:spMkLst>
            <pc:docMk/>
            <pc:sldMk cId="3865605948" sldId="269"/>
            <ac:spMk id="4" creationId="{54F4FCC5-6E7E-4FF0-BE45-680EEC392C9F}"/>
          </ac:spMkLst>
        </pc:spChg>
      </pc:sldChg>
      <pc:sldChg chg="modSp mod setBg">
        <pc:chgData name="annaasgaraly@ibm.com" userId="" providerId="" clId="Web-{CC69BAD0-B878-4D5F-9EDC-F1CFB63E14B5}" dt="2021-08-18T18:06:32.169" v="92"/>
        <pc:sldMkLst>
          <pc:docMk/>
          <pc:sldMk cId="2727850971" sldId="270"/>
        </pc:sldMkLst>
        <pc:spChg chg="mod">
          <ac:chgData name="annaasgaraly@ibm.com" userId="" providerId="" clId="Web-{CC69BAD0-B878-4D5F-9EDC-F1CFB63E14B5}" dt="2021-08-18T18:02:51.855" v="38" actId="20577"/>
          <ac:spMkLst>
            <pc:docMk/>
            <pc:sldMk cId="2727850971" sldId="270"/>
            <ac:spMk id="3" creationId="{86E60219-AE1B-47B6-9A1D-F2865D04BE52}"/>
          </ac:spMkLst>
        </pc:spChg>
      </pc:sldChg>
      <pc:sldChg chg="modSp mod setBg">
        <pc:chgData name="annaasgaraly@ibm.com" userId="" providerId="" clId="Web-{CC69BAD0-B878-4D5F-9EDC-F1CFB63E14B5}" dt="2021-08-18T18:06:57.358" v="100"/>
        <pc:sldMkLst>
          <pc:docMk/>
          <pc:sldMk cId="1630123617" sldId="274"/>
        </pc:sldMkLst>
        <pc:spChg chg="mod">
          <ac:chgData name="annaasgaraly@ibm.com" userId="" providerId="" clId="Web-{CC69BAD0-B878-4D5F-9EDC-F1CFB63E14B5}" dt="2021-08-18T18:04:11.221" v="58" actId="20577"/>
          <ac:spMkLst>
            <pc:docMk/>
            <pc:sldMk cId="1630123617" sldId="274"/>
            <ac:spMk id="9" creationId="{FB98079A-48C6-4E10-8AB1-B940BD1E42DF}"/>
          </ac:spMkLst>
        </pc:spChg>
      </pc:sldChg>
      <pc:sldChg chg="modSp mod setBg">
        <pc:chgData name="annaasgaraly@ibm.com" userId="" providerId="" clId="Web-{CC69BAD0-B878-4D5F-9EDC-F1CFB63E14B5}" dt="2021-08-18T18:06:57.592" v="101"/>
        <pc:sldMkLst>
          <pc:docMk/>
          <pc:sldMk cId="3410008520" sldId="275"/>
        </pc:sldMkLst>
        <pc:spChg chg="mod">
          <ac:chgData name="annaasgaraly@ibm.com" userId="" providerId="" clId="Web-{CC69BAD0-B878-4D5F-9EDC-F1CFB63E14B5}" dt="2021-08-18T18:04:14.549" v="59" actId="20577"/>
          <ac:spMkLst>
            <pc:docMk/>
            <pc:sldMk cId="3410008520" sldId="275"/>
            <ac:spMk id="11" creationId="{60F8A56C-5EE1-4DBF-842D-C2A130AA680E}"/>
          </ac:spMkLst>
        </pc:spChg>
      </pc:sldChg>
      <pc:sldChg chg="modSp mod setBg">
        <pc:chgData name="annaasgaraly@ibm.com" userId="" providerId="" clId="Web-{CC69BAD0-B878-4D5F-9EDC-F1CFB63E14B5}" dt="2021-08-18T18:06:05.057" v="72"/>
        <pc:sldMkLst>
          <pc:docMk/>
          <pc:sldMk cId="148114319" sldId="276"/>
        </pc:sldMkLst>
        <pc:spChg chg="mod">
          <ac:chgData name="annaasgaraly@ibm.com" userId="" providerId="" clId="Web-{CC69BAD0-B878-4D5F-9EDC-F1CFB63E14B5}" dt="2021-08-18T18:02:12.915" v="28" actId="20577"/>
          <ac:spMkLst>
            <pc:docMk/>
            <pc:sldMk cId="148114319" sldId="276"/>
            <ac:spMk id="3" creationId="{B28946E4-5BEF-46F0-A56A-E7E85ACA148F}"/>
          </ac:spMkLst>
        </pc:spChg>
      </pc:sldChg>
      <pc:sldChg chg="modSp mod setBg">
        <pc:chgData name="annaasgaraly@ibm.com" userId="" providerId="" clId="Web-{CC69BAD0-B878-4D5F-9EDC-F1CFB63E14B5}" dt="2021-08-18T18:06:05.792" v="75"/>
        <pc:sldMkLst>
          <pc:docMk/>
          <pc:sldMk cId="321008965" sldId="277"/>
        </pc:sldMkLst>
        <pc:spChg chg="mod">
          <ac:chgData name="annaasgaraly@ibm.com" userId="" providerId="" clId="Web-{CC69BAD0-B878-4D5F-9EDC-F1CFB63E14B5}" dt="2021-08-18T18:02:23.244" v="31" actId="20577"/>
          <ac:spMkLst>
            <pc:docMk/>
            <pc:sldMk cId="321008965" sldId="277"/>
            <ac:spMk id="7" creationId="{330F9542-6794-4F57-BB45-868D94AD06B0}"/>
          </ac:spMkLst>
        </pc:spChg>
      </pc:sldChg>
      <pc:sldChg chg="mod setBg">
        <pc:chgData name="annaasgaraly@ibm.com" userId="" providerId="" clId="Web-{CC69BAD0-B878-4D5F-9EDC-F1CFB63E14B5}" dt="2021-08-18T17:50:32.723" v="3"/>
        <pc:sldMkLst>
          <pc:docMk/>
          <pc:sldMk cId="3181088097" sldId="278"/>
        </pc:sldMkLst>
      </pc:sldChg>
      <pc:sldChg chg="mod setBg">
        <pc:chgData name="annaasgaraly@ibm.com" userId="" providerId="" clId="Web-{CC69BAD0-B878-4D5F-9EDC-F1CFB63E14B5}" dt="2021-08-18T17:50:22.097" v="2"/>
        <pc:sldMkLst>
          <pc:docMk/>
          <pc:sldMk cId="178270660" sldId="284"/>
        </pc:sldMkLst>
      </pc:sldChg>
      <pc:sldChg chg="mod setBg">
        <pc:chgData name="annaasgaraly@ibm.com" userId="" providerId="" clId="Web-{CC69BAD0-B878-4D5F-9EDC-F1CFB63E14B5}" dt="2021-08-18T17:51:05.491" v="6"/>
        <pc:sldMkLst>
          <pc:docMk/>
          <pc:sldMk cId="1290394134" sldId="288"/>
        </pc:sldMkLst>
      </pc:sldChg>
      <pc:sldChg chg="modSp mod setBg">
        <pc:chgData name="annaasgaraly@ibm.com" userId="" providerId="" clId="Web-{CC69BAD0-B878-4D5F-9EDC-F1CFB63E14B5}" dt="2021-08-18T18:06:57.811" v="102"/>
        <pc:sldMkLst>
          <pc:docMk/>
          <pc:sldMk cId="2459446073" sldId="289"/>
        </pc:sldMkLst>
        <pc:spChg chg="mod">
          <ac:chgData name="annaasgaraly@ibm.com" userId="" providerId="" clId="Web-{CC69BAD0-B878-4D5F-9EDC-F1CFB63E14B5}" dt="2021-08-18T18:04:04.486" v="56" actId="20577"/>
          <ac:spMkLst>
            <pc:docMk/>
            <pc:sldMk cId="2459446073" sldId="289"/>
            <ac:spMk id="9" creationId="{B68D8986-45AC-4FB5-96E8-C45F9603EB5E}"/>
          </ac:spMkLst>
        </pc:spChg>
      </pc:sldChg>
      <pc:sldChg chg="modSp mod setBg">
        <pc:chgData name="annaasgaraly@ibm.com" userId="" providerId="" clId="Web-{CC69BAD0-B878-4D5F-9EDC-F1CFB63E14B5}" dt="2021-08-18T18:06:05.542" v="74"/>
        <pc:sldMkLst>
          <pc:docMk/>
          <pc:sldMk cId="1813711241" sldId="293"/>
        </pc:sldMkLst>
        <pc:spChg chg="mod">
          <ac:chgData name="annaasgaraly@ibm.com" userId="" providerId="" clId="Web-{CC69BAD0-B878-4D5F-9EDC-F1CFB63E14B5}" dt="2021-08-18T18:02:20.025" v="30" actId="20577"/>
          <ac:spMkLst>
            <pc:docMk/>
            <pc:sldMk cId="1813711241" sldId="293"/>
            <ac:spMk id="3" creationId="{FC857EDD-A3A7-434D-B8D5-401E872498DA}"/>
          </ac:spMkLst>
        </pc:spChg>
      </pc:sldChg>
      <pc:sldChg chg="mod setBg">
        <pc:chgData name="annaasgaraly@ibm.com" userId="" providerId="" clId="Web-{CC69BAD0-B878-4D5F-9EDC-F1CFB63E14B5}" dt="2021-08-18T17:50:45.396" v="4"/>
        <pc:sldMkLst>
          <pc:docMk/>
          <pc:sldMk cId="1023352497" sldId="294"/>
        </pc:sldMkLst>
      </pc:sldChg>
      <pc:sldChg chg="modSp mod setBg">
        <pc:chgData name="annaasgaraly@ibm.com" userId="" providerId="" clId="Web-{CC69BAD0-B878-4D5F-9EDC-F1CFB63E14B5}" dt="2021-08-18T18:06:41.169" v="95"/>
        <pc:sldMkLst>
          <pc:docMk/>
          <pc:sldMk cId="981671777" sldId="296"/>
        </pc:sldMkLst>
        <pc:spChg chg="mod">
          <ac:chgData name="annaasgaraly@ibm.com" userId="" providerId="" clId="Web-{CC69BAD0-B878-4D5F-9EDC-F1CFB63E14B5}" dt="2021-08-18T18:03:39.203" v="50" actId="20577"/>
          <ac:spMkLst>
            <pc:docMk/>
            <pc:sldMk cId="981671777" sldId="296"/>
            <ac:spMk id="2" creationId="{54176327-8CC4-4356-8BBB-DC4965CE9857}"/>
          </ac:spMkLst>
        </pc:spChg>
      </pc:sldChg>
      <pc:sldChg chg="mod setBg">
        <pc:chgData name="annaasgaraly@ibm.com" userId="" providerId="" clId="Web-{CC69BAD0-B878-4D5F-9EDC-F1CFB63E14B5}" dt="2021-08-18T17:50:06.440" v="1"/>
        <pc:sldMkLst>
          <pc:docMk/>
          <pc:sldMk cId="3093198887" sldId="298"/>
        </pc:sldMkLst>
      </pc:sldChg>
      <pc:sldChg chg="modSp mod setBg">
        <pc:chgData name="annaasgaraly@ibm.com" userId="" providerId="" clId="Web-{CC69BAD0-B878-4D5F-9EDC-F1CFB63E14B5}" dt="2021-08-18T18:06:03.854" v="67"/>
        <pc:sldMkLst>
          <pc:docMk/>
          <pc:sldMk cId="280316088" sldId="299"/>
        </pc:sldMkLst>
        <pc:spChg chg="mod">
          <ac:chgData name="annaasgaraly@ibm.com" userId="" providerId="" clId="Web-{CC69BAD0-B878-4D5F-9EDC-F1CFB63E14B5}" dt="2021-08-18T18:01:53.336" v="23" actId="20577"/>
          <ac:spMkLst>
            <pc:docMk/>
            <pc:sldMk cId="280316088" sldId="299"/>
            <ac:spMk id="4" creationId="{5066AA34-20EE-4A59-B343-346A8DB5667C}"/>
          </ac:spMkLst>
        </pc:spChg>
      </pc:sldChg>
      <pc:sldChg chg="modSp mod setBg">
        <pc:chgData name="annaasgaraly@ibm.com" userId="" providerId="" clId="Web-{CC69BAD0-B878-4D5F-9EDC-F1CFB63E14B5}" dt="2021-08-18T18:06:04.104" v="68"/>
        <pc:sldMkLst>
          <pc:docMk/>
          <pc:sldMk cId="1385553969" sldId="302"/>
        </pc:sldMkLst>
        <pc:spChg chg="mod">
          <ac:chgData name="annaasgaraly@ibm.com" userId="" providerId="" clId="Web-{CC69BAD0-B878-4D5F-9EDC-F1CFB63E14B5}" dt="2021-08-18T18:01:58.227" v="24" actId="20577"/>
          <ac:spMkLst>
            <pc:docMk/>
            <pc:sldMk cId="1385553969" sldId="302"/>
            <ac:spMk id="11" creationId="{84F5ABFD-B4D4-43FF-959F-AFAF45B45269}"/>
          </ac:spMkLst>
        </pc:spChg>
      </pc:sldChg>
      <pc:sldChg chg="modSp mod setBg">
        <pc:chgData name="annaasgaraly@ibm.com" userId="" providerId="" clId="Web-{CC69BAD0-B878-4D5F-9EDC-F1CFB63E14B5}" dt="2021-08-18T18:06:05.307" v="73"/>
        <pc:sldMkLst>
          <pc:docMk/>
          <pc:sldMk cId="334532777" sldId="303"/>
        </pc:sldMkLst>
        <pc:spChg chg="mod">
          <ac:chgData name="annaasgaraly@ibm.com" userId="" providerId="" clId="Web-{CC69BAD0-B878-4D5F-9EDC-F1CFB63E14B5}" dt="2021-08-18T18:02:16.337" v="29" actId="20577"/>
          <ac:spMkLst>
            <pc:docMk/>
            <pc:sldMk cId="334532777" sldId="303"/>
            <ac:spMk id="3" creationId="{519FC08B-7D2E-43A5-A528-821DCDCCCC82}"/>
          </ac:spMkLst>
        </pc:spChg>
      </pc:sldChg>
      <pc:sldChg chg="modSp mod setBg">
        <pc:chgData name="annaasgaraly@ibm.com" userId="" providerId="" clId="Web-{CC69BAD0-B878-4D5F-9EDC-F1CFB63E14B5}" dt="2021-08-18T18:06:16.105" v="77"/>
        <pc:sldMkLst>
          <pc:docMk/>
          <pc:sldMk cId="3869789237" sldId="304"/>
        </pc:sldMkLst>
        <pc:spChg chg="mod">
          <ac:chgData name="annaasgaraly@ibm.com" userId="" providerId="" clId="Web-{CC69BAD0-B878-4D5F-9EDC-F1CFB63E14B5}" dt="2021-08-18T18:02:32.448" v="33" actId="20577"/>
          <ac:spMkLst>
            <pc:docMk/>
            <pc:sldMk cId="3869789237" sldId="304"/>
            <ac:spMk id="4" creationId="{B6CCD949-E788-4375-9B07-478FA5684BC1}"/>
          </ac:spMkLst>
        </pc:spChg>
      </pc:sldChg>
      <pc:sldChg chg="modSp mod setBg">
        <pc:chgData name="annaasgaraly@ibm.com" userId="" providerId="" clId="Web-{CC69BAD0-B878-4D5F-9EDC-F1CFB63E14B5}" dt="2021-08-18T18:06:16.339" v="78"/>
        <pc:sldMkLst>
          <pc:docMk/>
          <pc:sldMk cId="80090182" sldId="305"/>
        </pc:sldMkLst>
        <pc:spChg chg="mod">
          <ac:chgData name="annaasgaraly@ibm.com" userId="" providerId="" clId="Web-{CC69BAD0-B878-4D5F-9EDC-F1CFB63E14B5}" dt="2021-08-18T18:02:36.167" v="34" actId="20577"/>
          <ac:spMkLst>
            <pc:docMk/>
            <pc:sldMk cId="80090182" sldId="305"/>
            <ac:spMk id="4" creationId="{D4811A61-F7FB-4B19-9ED1-E0E2554A5BE8}"/>
          </ac:spMkLst>
        </pc:spChg>
      </pc:sldChg>
      <pc:sldChg chg="modSp mod setBg">
        <pc:chgData name="annaasgaraly@ibm.com" userId="" providerId="" clId="Web-{CC69BAD0-B878-4D5F-9EDC-F1CFB63E14B5}" dt="2021-08-18T18:06:16.792" v="80"/>
        <pc:sldMkLst>
          <pc:docMk/>
          <pc:sldMk cId="3145340593" sldId="306"/>
        </pc:sldMkLst>
        <pc:spChg chg="mod">
          <ac:chgData name="annaasgaraly@ibm.com" userId="" providerId="" clId="Web-{CC69BAD0-B878-4D5F-9EDC-F1CFB63E14B5}" dt="2021-08-18T18:02:44.230" v="36" actId="20577"/>
          <ac:spMkLst>
            <pc:docMk/>
            <pc:sldMk cId="3145340593" sldId="306"/>
            <ac:spMk id="4" creationId="{AFE7D9E4-306D-49E3-9AC4-15D566FC72AD}"/>
          </ac:spMkLst>
        </pc:spChg>
      </pc:sldChg>
      <pc:sldChg chg="modSp mod setBg">
        <pc:chgData name="annaasgaraly@ibm.com" userId="" providerId="" clId="Web-{CC69BAD0-B878-4D5F-9EDC-F1CFB63E14B5}" dt="2021-08-18T18:06:16.574" v="79"/>
        <pc:sldMkLst>
          <pc:docMk/>
          <pc:sldMk cId="1106727586" sldId="307"/>
        </pc:sldMkLst>
        <pc:spChg chg="mod">
          <ac:chgData name="annaasgaraly@ibm.com" userId="" providerId="" clId="Web-{CC69BAD0-B878-4D5F-9EDC-F1CFB63E14B5}" dt="2021-08-18T18:02:39.823" v="35" actId="20577"/>
          <ac:spMkLst>
            <pc:docMk/>
            <pc:sldMk cId="1106727586" sldId="307"/>
            <ac:spMk id="4" creationId="{021C109C-C017-4D19-928F-AED25AC30125}"/>
          </ac:spMkLst>
        </pc:spChg>
      </pc:sldChg>
      <pc:sldChg chg="modSp mod setBg">
        <pc:chgData name="annaasgaraly@ibm.com" userId="" providerId="" clId="Web-{CC69BAD0-B878-4D5F-9EDC-F1CFB63E14B5}" dt="2021-08-18T18:06:17.011" v="81"/>
        <pc:sldMkLst>
          <pc:docMk/>
          <pc:sldMk cId="706594483" sldId="308"/>
        </pc:sldMkLst>
        <pc:spChg chg="mod">
          <ac:chgData name="annaasgaraly@ibm.com" userId="" providerId="" clId="Web-{CC69BAD0-B878-4D5F-9EDC-F1CFB63E14B5}" dt="2021-08-18T18:02:47.433" v="37" actId="20577"/>
          <ac:spMkLst>
            <pc:docMk/>
            <pc:sldMk cId="706594483" sldId="308"/>
            <ac:spMk id="4" creationId="{6D35FD2D-1BD2-45D7-B015-1A96C241520B}"/>
          </ac:spMkLst>
        </pc:spChg>
      </pc:sldChg>
      <pc:sldChg chg="modSp mod setBg">
        <pc:chgData name="annaasgaraly@ibm.com" userId="" providerId="" clId="Web-{CC69BAD0-B878-4D5F-9EDC-F1CFB63E14B5}" dt="2021-08-18T18:06:30.090" v="83"/>
        <pc:sldMkLst>
          <pc:docMk/>
          <pc:sldMk cId="1794738657" sldId="309"/>
        </pc:sldMkLst>
        <pc:spChg chg="mod">
          <ac:chgData name="annaasgaraly@ibm.com" userId="" providerId="" clId="Web-{CC69BAD0-B878-4D5F-9EDC-F1CFB63E14B5}" dt="2021-08-18T18:03:04.872" v="39" actId="20577"/>
          <ac:spMkLst>
            <pc:docMk/>
            <pc:sldMk cId="1794738657" sldId="309"/>
            <ac:spMk id="3" creationId="{557C8CBA-1A0E-4CDF-A451-7AAA44D39839}"/>
          </ac:spMkLst>
        </pc:spChg>
      </pc:sldChg>
      <pc:sldChg chg="modSp mod setBg">
        <pc:chgData name="annaasgaraly@ibm.com" userId="" providerId="" clId="Web-{CC69BAD0-B878-4D5F-9EDC-F1CFB63E14B5}" dt="2021-08-18T18:06:30.309" v="84"/>
        <pc:sldMkLst>
          <pc:docMk/>
          <pc:sldMk cId="4010014743" sldId="310"/>
        </pc:sldMkLst>
        <pc:spChg chg="mod">
          <ac:chgData name="annaasgaraly@ibm.com" userId="" providerId="" clId="Web-{CC69BAD0-B878-4D5F-9EDC-F1CFB63E14B5}" dt="2021-08-18T18:03:08.919" v="40" actId="20577"/>
          <ac:spMkLst>
            <pc:docMk/>
            <pc:sldMk cId="4010014743" sldId="310"/>
            <ac:spMk id="3" creationId="{FD161C47-0660-416F-B4C2-25E4D35D69FD}"/>
          </ac:spMkLst>
        </pc:spChg>
      </pc:sldChg>
      <pc:sldChg chg="modSp mod setBg">
        <pc:chgData name="annaasgaraly@ibm.com" userId="" providerId="" clId="Web-{CC69BAD0-B878-4D5F-9EDC-F1CFB63E14B5}" dt="2021-08-18T18:06:30.528" v="85"/>
        <pc:sldMkLst>
          <pc:docMk/>
          <pc:sldMk cId="2735560525" sldId="311"/>
        </pc:sldMkLst>
        <pc:spChg chg="mod">
          <ac:chgData name="annaasgaraly@ibm.com" userId="" providerId="" clId="Web-{CC69BAD0-B878-4D5F-9EDC-F1CFB63E14B5}" dt="2021-08-18T18:03:12.388" v="41" actId="20577"/>
          <ac:spMkLst>
            <pc:docMk/>
            <pc:sldMk cId="2735560525" sldId="311"/>
            <ac:spMk id="3" creationId="{AFD52E17-48CB-4D60-BD56-71D197A29B38}"/>
          </ac:spMkLst>
        </pc:spChg>
      </pc:sldChg>
      <pc:sldChg chg="modSp mod setBg">
        <pc:chgData name="annaasgaraly@ibm.com" userId="" providerId="" clId="Web-{CC69BAD0-B878-4D5F-9EDC-F1CFB63E14B5}" dt="2021-08-18T18:06:30.762" v="86"/>
        <pc:sldMkLst>
          <pc:docMk/>
          <pc:sldMk cId="1434679925" sldId="312"/>
        </pc:sldMkLst>
        <pc:spChg chg="mod">
          <ac:chgData name="annaasgaraly@ibm.com" userId="" providerId="" clId="Web-{CC69BAD0-B878-4D5F-9EDC-F1CFB63E14B5}" dt="2021-08-18T18:03:16.498" v="43" actId="20577"/>
          <ac:spMkLst>
            <pc:docMk/>
            <pc:sldMk cId="1434679925" sldId="312"/>
            <ac:spMk id="3" creationId="{7F12CD3C-55B3-4129-817A-84D0B28F713E}"/>
          </ac:spMkLst>
        </pc:spChg>
      </pc:sldChg>
      <pc:sldChg chg="modSp mod setBg">
        <pc:chgData name="annaasgaraly@ibm.com" userId="" providerId="" clId="Web-{CC69BAD0-B878-4D5F-9EDC-F1CFB63E14B5}" dt="2021-08-18T18:06:31.231" v="88"/>
        <pc:sldMkLst>
          <pc:docMk/>
          <pc:sldMk cId="1756972646" sldId="313"/>
        </pc:sldMkLst>
        <pc:spChg chg="mod">
          <ac:chgData name="annaasgaraly@ibm.com" userId="" providerId="" clId="Web-{CC69BAD0-B878-4D5F-9EDC-F1CFB63E14B5}" dt="2021-08-18T18:03:25.624" v="45" actId="20577"/>
          <ac:spMkLst>
            <pc:docMk/>
            <pc:sldMk cId="1756972646" sldId="313"/>
            <ac:spMk id="3" creationId="{79B32320-42D4-49FA-8047-C080B444B3AE}"/>
          </ac:spMkLst>
        </pc:spChg>
      </pc:sldChg>
      <pc:sldChg chg="modSp mod setBg">
        <pc:chgData name="annaasgaraly@ibm.com" userId="" providerId="" clId="Web-{CC69BAD0-B878-4D5F-9EDC-F1CFB63E14B5}" dt="2021-08-18T18:06:30.997" v="87"/>
        <pc:sldMkLst>
          <pc:docMk/>
          <pc:sldMk cId="639399535" sldId="314"/>
        </pc:sldMkLst>
        <pc:spChg chg="mod">
          <ac:chgData name="annaasgaraly@ibm.com" userId="" providerId="" clId="Web-{CC69BAD0-B878-4D5F-9EDC-F1CFB63E14B5}" dt="2021-08-18T18:03:19.357" v="44" actId="20577"/>
          <ac:spMkLst>
            <pc:docMk/>
            <pc:sldMk cId="639399535" sldId="314"/>
            <ac:spMk id="8" creationId="{952C2E9C-C6BE-40BD-A406-CFB441363CBA}"/>
          </ac:spMkLst>
        </pc:spChg>
      </pc:sldChg>
      <pc:sldChg chg="modSp mod setBg">
        <pc:chgData name="annaasgaraly@ibm.com" userId="" providerId="" clId="Web-{CC69BAD0-B878-4D5F-9EDC-F1CFB63E14B5}" dt="2021-08-18T18:06:31.465" v="89"/>
        <pc:sldMkLst>
          <pc:docMk/>
          <pc:sldMk cId="3566646398" sldId="315"/>
        </pc:sldMkLst>
        <pc:spChg chg="mod">
          <ac:chgData name="annaasgaraly@ibm.com" userId="" providerId="" clId="Web-{CC69BAD0-B878-4D5F-9EDC-F1CFB63E14B5}" dt="2021-08-18T18:03:29.249" v="46" actId="20577"/>
          <ac:spMkLst>
            <pc:docMk/>
            <pc:sldMk cId="3566646398" sldId="315"/>
            <ac:spMk id="3" creationId="{2A7EB98F-A25F-4357-9775-478FC17F7F83}"/>
          </ac:spMkLst>
        </pc:spChg>
      </pc:sldChg>
      <pc:sldChg chg="modSp mod setBg">
        <pc:chgData name="annaasgaraly@ibm.com" userId="" providerId="" clId="Web-{CC69BAD0-B878-4D5F-9EDC-F1CFB63E14B5}" dt="2021-08-18T18:06:31.684" v="90"/>
        <pc:sldMkLst>
          <pc:docMk/>
          <pc:sldMk cId="1398439132" sldId="316"/>
        </pc:sldMkLst>
        <pc:spChg chg="mod">
          <ac:chgData name="annaasgaraly@ibm.com" userId="" providerId="" clId="Web-{CC69BAD0-B878-4D5F-9EDC-F1CFB63E14B5}" dt="2021-08-18T18:03:33.077" v="48" actId="20577"/>
          <ac:spMkLst>
            <pc:docMk/>
            <pc:sldMk cId="1398439132" sldId="316"/>
            <ac:spMk id="3" creationId="{964DA114-677C-40D8-8FFA-43531834CFBF}"/>
          </ac:spMkLst>
        </pc:spChg>
      </pc:sldChg>
      <pc:sldChg chg="modSp mod setBg">
        <pc:chgData name="annaasgaraly@ibm.com" userId="" providerId="" clId="Web-{CC69BAD0-B878-4D5F-9EDC-F1CFB63E14B5}" dt="2021-08-18T18:06:31.924" v="91"/>
        <pc:sldMkLst>
          <pc:docMk/>
          <pc:sldMk cId="3975168428" sldId="317"/>
        </pc:sldMkLst>
        <pc:spChg chg="mod">
          <ac:chgData name="annaasgaraly@ibm.com" userId="" providerId="" clId="Web-{CC69BAD0-B878-4D5F-9EDC-F1CFB63E14B5}" dt="2021-08-18T18:03:35.999" v="49" actId="20577"/>
          <ac:spMkLst>
            <pc:docMk/>
            <pc:sldMk cId="3975168428" sldId="317"/>
            <ac:spMk id="3" creationId="{04523243-E4D6-45EC-97C8-D44398FB7417}"/>
          </ac:spMkLst>
        </pc:spChg>
      </pc:sldChg>
      <pc:sldChg chg="modSp mod setBg">
        <pc:chgData name="annaasgaraly@ibm.com" userId="" providerId="" clId="Web-{CC69BAD0-B878-4D5F-9EDC-F1CFB63E14B5}" dt="2021-08-18T18:06:40.716" v="93"/>
        <pc:sldMkLst>
          <pc:docMk/>
          <pc:sldMk cId="239597884" sldId="318"/>
        </pc:sldMkLst>
        <pc:spChg chg="mod">
          <ac:chgData name="annaasgaraly@ibm.com" userId="" providerId="" clId="Web-{CC69BAD0-B878-4D5F-9EDC-F1CFB63E14B5}" dt="2021-08-18T18:03:41.906" v="51" actId="20577"/>
          <ac:spMkLst>
            <pc:docMk/>
            <pc:sldMk cId="239597884" sldId="318"/>
            <ac:spMk id="8" creationId="{2E0ECA32-E146-40DA-85CD-9677244BC3EC}"/>
          </ac:spMkLst>
        </pc:spChg>
      </pc:sldChg>
      <pc:sldChg chg="modSp mod setBg">
        <pc:chgData name="annaasgaraly@ibm.com" userId="" providerId="" clId="Web-{CC69BAD0-B878-4D5F-9EDC-F1CFB63E14B5}" dt="2021-08-18T18:06:40.950" v="94"/>
        <pc:sldMkLst>
          <pc:docMk/>
          <pc:sldMk cId="232499080" sldId="319"/>
        </pc:sldMkLst>
        <pc:spChg chg="mod">
          <ac:chgData name="annaasgaraly@ibm.com" userId="" providerId="" clId="Web-{CC69BAD0-B878-4D5F-9EDC-F1CFB63E14B5}" dt="2021-08-18T18:03:44.922" v="52" actId="20577"/>
          <ac:spMkLst>
            <pc:docMk/>
            <pc:sldMk cId="232499080" sldId="319"/>
            <ac:spMk id="8" creationId="{34C97452-C78A-4701-B8AB-ABFE63D5BEDE}"/>
          </ac:spMkLst>
        </pc:spChg>
      </pc:sldChg>
      <pc:sldChg chg="modSp mod setBg">
        <pc:chgData name="annaasgaraly@ibm.com" userId="" providerId="" clId="Web-{CC69BAD0-B878-4D5F-9EDC-F1CFB63E14B5}" dt="2021-08-18T18:06:57.123" v="99"/>
        <pc:sldMkLst>
          <pc:docMk/>
          <pc:sldMk cId="3645034231" sldId="320"/>
        </pc:sldMkLst>
        <pc:spChg chg="mod">
          <ac:chgData name="annaasgaraly@ibm.com" userId="" providerId="" clId="Web-{CC69BAD0-B878-4D5F-9EDC-F1CFB63E14B5}" dt="2021-08-18T18:04:07.830" v="57" actId="20577"/>
          <ac:spMkLst>
            <pc:docMk/>
            <pc:sldMk cId="3645034231" sldId="320"/>
            <ac:spMk id="9" creationId="{533106AC-60D7-46AE-8E64-7B84ABDBD099}"/>
          </ac:spMkLst>
        </pc:spChg>
      </pc:sldChg>
      <pc:sldChg chg="mod setBg">
        <pc:chgData name="annaasgaraly@ibm.com" userId="" providerId="" clId="Web-{CC69BAD0-B878-4D5F-9EDC-F1CFB63E14B5}" dt="2021-08-18T17:50:55.553" v="5"/>
        <pc:sldMkLst>
          <pc:docMk/>
          <pc:sldMk cId="733461713" sldId="321"/>
        </pc:sldMkLst>
      </pc:sldChg>
      <pc:sldChg chg="modSp mod setBg">
        <pc:chgData name="annaasgaraly@ibm.com" userId="" providerId="" clId="Web-{CC69BAD0-B878-4D5F-9EDC-F1CFB63E14B5}" dt="2021-08-18T18:06:49.263" v="98"/>
        <pc:sldMkLst>
          <pc:docMk/>
          <pc:sldMk cId="700132931" sldId="322"/>
        </pc:sldMkLst>
        <pc:spChg chg="mod">
          <ac:chgData name="annaasgaraly@ibm.com" userId="" providerId="" clId="Web-{CC69BAD0-B878-4D5F-9EDC-F1CFB63E14B5}" dt="2021-08-18T18:03:48.453" v="53" actId="20577"/>
          <ac:spMkLst>
            <pc:docMk/>
            <pc:sldMk cId="700132931" sldId="322"/>
            <ac:spMk id="8" creationId="{9456A072-47A6-4424-9ABE-F398119040DD}"/>
          </ac:spMkLst>
        </pc:spChg>
      </pc:sldChg>
      <pc:sldChg chg="modSp mod setBg">
        <pc:chgData name="annaasgaraly@ibm.com" userId="" providerId="" clId="Web-{CC69BAD0-B878-4D5F-9EDC-F1CFB63E14B5}" dt="2021-08-18T18:06:48.795" v="96"/>
        <pc:sldMkLst>
          <pc:docMk/>
          <pc:sldMk cId="1866160706" sldId="323"/>
        </pc:sldMkLst>
        <pc:spChg chg="mod">
          <ac:chgData name="annaasgaraly@ibm.com" userId="" providerId="" clId="Web-{CC69BAD0-B878-4D5F-9EDC-F1CFB63E14B5}" dt="2021-08-18T18:03:52.626" v="54" actId="20577"/>
          <ac:spMkLst>
            <pc:docMk/>
            <pc:sldMk cId="1866160706" sldId="323"/>
            <ac:spMk id="8" creationId="{4EF94599-779E-457E-B57B-6063EBF7A840}"/>
          </ac:spMkLst>
        </pc:spChg>
      </pc:sldChg>
      <pc:sldChg chg="modSp mod setBg">
        <pc:chgData name="annaasgaraly@ibm.com" userId="" providerId="" clId="Web-{CC69BAD0-B878-4D5F-9EDC-F1CFB63E14B5}" dt="2021-08-18T18:06:49.029" v="97"/>
        <pc:sldMkLst>
          <pc:docMk/>
          <pc:sldMk cId="252359608" sldId="324"/>
        </pc:sldMkLst>
        <pc:spChg chg="mod">
          <ac:chgData name="annaasgaraly@ibm.com" userId="" providerId="" clId="Web-{CC69BAD0-B878-4D5F-9EDC-F1CFB63E14B5}" dt="2021-08-18T18:03:58.220" v="55" actId="20577"/>
          <ac:spMkLst>
            <pc:docMk/>
            <pc:sldMk cId="252359608" sldId="324"/>
            <ac:spMk id="12" creationId="{4D271BF5-BAA1-4CEB-A575-76A097FABBBA}"/>
          </ac:spMkLst>
        </pc:spChg>
      </pc:sldChg>
      <pc:sldChg chg="addSp modSp">
        <pc:chgData name="annaasgaraly@ibm.com" userId="" providerId="" clId="Web-{CC69BAD0-B878-4D5F-9EDC-F1CFB63E14B5}" dt="2021-08-18T18:00:11.344" v="12" actId="14100"/>
        <pc:sldMkLst>
          <pc:docMk/>
          <pc:sldMk cId="1277611629" sldId="327"/>
        </pc:sldMkLst>
        <pc:picChg chg="add mod">
          <ac:chgData name="annaasgaraly@ibm.com" userId="" providerId="" clId="Web-{CC69BAD0-B878-4D5F-9EDC-F1CFB63E14B5}" dt="2021-08-18T18:00:11.344" v="12" actId="14100"/>
          <ac:picMkLst>
            <pc:docMk/>
            <pc:sldMk cId="1277611629" sldId="327"/>
            <ac:picMk id="2" creationId="{4F94DBE5-2DCC-401E-95AA-12E04A97FBA6}"/>
          </ac:picMkLst>
        </pc:picChg>
      </pc:sldChg>
      <pc:sldChg chg="mod setBg">
        <pc:chgData name="annaasgaraly@ibm.com" userId="" providerId="" clId="Web-{CC69BAD0-B878-4D5F-9EDC-F1CFB63E14B5}" dt="2021-08-18T17:51:14.820" v="7"/>
        <pc:sldMkLst>
          <pc:docMk/>
          <pc:sldMk cId="661040741" sldId="329"/>
        </pc:sldMkLst>
      </pc:sldChg>
      <pc:sldChg chg="modSp mod setBg">
        <pc:chgData name="annaasgaraly@ibm.com" userId="" providerId="" clId="Web-{CC69BAD0-B878-4D5F-9EDC-F1CFB63E14B5}" dt="2021-08-18T18:05:53.681" v="65"/>
        <pc:sldMkLst>
          <pc:docMk/>
          <pc:sldMk cId="724038033" sldId="330"/>
        </pc:sldMkLst>
        <pc:spChg chg="mod">
          <ac:chgData name="annaasgaraly@ibm.com" userId="" providerId="" clId="Web-{CC69BAD0-B878-4D5F-9EDC-F1CFB63E14B5}" dt="2021-08-18T18:01:02.207" v="16" actId="20577"/>
          <ac:spMkLst>
            <pc:docMk/>
            <pc:sldMk cId="724038033" sldId="330"/>
            <ac:spMk id="19" creationId="{6CA66F18-AF00-434A-AB3C-61097BEAE5FA}"/>
          </ac:spMkLst>
        </pc:spChg>
      </pc:sldChg>
      <pc:sldChg chg="modSp mod setBg">
        <pc:chgData name="annaasgaraly@ibm.com" userId="" providerId="" clId="Web-{CC69BAD0-B878-4D5F-9EDC-F1CFB63E14B5}" dt="2021-08-18T18:05:53.463" v="64"/>
        <pc:sldMkLst>
          <pc:docMk/>
          <pc:sldMk cId="1980221439" sldId="331"/>
        </pc:sldMkLst>
        <pc:spChg chg="mod">
          <ac:chgData name="annaasgaraly@ibm.com" userId="" providerId="" clId="Web-{CC69BAD0-B878-4D5F-9EDC-F1CFB63E14B5}" dt="2021-08-18T18:01:34.631" v="17" actId="20577"/>
          <ac:spMkLst>
            <pc:docMk/>
            <pc:sldMk cId="1980221439" sldId="331"/>
            <ac:spMk id="19" creationId="{6CA66F18-AF00-434A-AB3C-61097BEAE5FA}"/>
          </ac:spMkLst>
        </pc:spChg>
      </pc:sldChg>
      <pc:sldChg chg="modSp mod setBg">
        <pc:chgData name="annaasgaraly@ibm.com" userId="" providerId="" clId="Web-{CC69BAD0-B878-4D5F-9EDC-F1CFB63E14B5}" dt="2021-08-18T18:05:53.228" v="63"/>
        <pc:sldMkLst>
          <pc:docMk/>
          <pc:sldMk cId="2560061391" sldId="332"/>
        </pc:sldMkLst>
        <pc:spChg chg="mod">
          <ac:chgData name="annaasgaraly@ibm.com" userId="" providerId="" clId="Web-{CC69BAD0-B878-4D5F-9EDC-F1CFB63E14B5}" dt="2021-08-18T18:01:38.944" v="18" actId="20577"/>
          <ac:spMkLst>
            <pc:docMk/>
            <pc:sldMk cId="2560061391" sldId="332"/>
            <ac:spMk id="19" creationId="{6CA66F18-AF00-434A-AB3C-61097BEAE5FA}"/>
          </ac:spMkLst>
        </pc:spChg>
      </pc:sldChg>
    </pc:docChg>
  </pc:docChgLst>
  <pc:docChgLst>
    <pc:chgData name="Ada Celik" clId="Web-{998F4E3E-1A76-4A6B-98B6-08752F3768B3}"/>
    <pc:docChg chg="modSld">
      <pc:chgData name="Ada Celik" userId="" providerId="" clId="Web-{998F4E3E-1A76-4A6B-98B6-08752F3768B3}" dt="2021-08-10T21:41:11.021" v="1" actId="20577"/>
      <pc:docMkLst>
        <pc:docMk/>
      </pc:docMkLst>
      <pc:sldChg chg="modSp">
        <pc:chgData name="Ada Celik" userId="" providerId="" clId="Web-{998F4E3E-1A76-4A6B-98B6-08752F3768B3}" dt="2021-08-10T21:41:11.021" v="1" actId="20577"/>
        <pc:sldMkLst>
          <pc:docMk/>
          <pc:sldMk cId="1277611629" sldId="327"/>
        </pc:sldMkLst>
        <pc:spChg chg="mod">
          <ac:chgData name="Ada Celik" userId="" providerId="" clId="Web-{998F4E3E-1A76-4A6B-98B6-08752F3768B3}" dt="2021-08-10T21:41:11.021" v="1" actId="20577"/>
          <ac:spMkLst>
            <pc:docMk/>
            <pc:sldMk cId="1277611629" sldId="327"/>
            <ac:spMk id="6" creationId="{2C36AF9D-A911-994B-90EA-013D4CDA5604}"/>
          </ac:spMkLst>
        </pc:spChg>
      </pc:sldChg>
    </pc:docChg>
  </pc:docChgLst>
  <pc:docChgLst>
    <pc:chgData name="YAN LUO" clId="Web-{B63C8988-E1D3-4A52-8229-FA8C5EBD2ECD}"/>
    <pc:docChg chg="delSld modSld">
      <pc:chgData name="YAN LUO" userId="" providerId="" clId="Web-{B63C8988-E1D3-4A52-8229-FA8C5EBD2ECD}" dt="2021-08-19T14:01:44.876" v="206" actId="20577"/>
      <pc:docMkLst>
        <pc:docMk/>
      </pc:docMkLst>
      <pc:sldChg chg="modSp">
        <pc:chgData name="YAN LUO" userId="" providerId="" clId="Web-{B63C8988-E1D3-4A52-8229-FA8C5EBD2ECD}" dt="2021-08-19T13:47:23.458" v="93" actId="20577"/>
        <pc:sldMkLst>
          <pc:docMk/>
          <pc:sldMk cId="1578726356" sldId="265"/>
        </pc:sldMkLst>
        <pc:spChg chg="mod">
          <ac:chgData name="YAN LUO" userId="" providerId="" clId="Web-{B63C8988-E1D3-4A52-8229-FA8C5EBD2ECD}" dt="2021-08-19T13:47:23.458" v="93" actId="20577"/>
          <ac:spMkLst>
            <pc:docMk/>
            <pc:sldMk cId="1578726356" sldId="265"/>
            <ac:spMk id="5" creationId="{1B07C49E-AFFC-EC46-8930-E4D428F5F943}"/>
          </ac:spMkLst>
        </pc:spChg>
      </pc:sldChg>
      <pc:sldChg chg="modSp">
        <pc:chgData name="YAN LUO" userId="" providerId="" clId="Web-{B63C8988-E1D3-4A52-8229-FA8C5EBD2ECD}" dt="2021-08-19T13:46:56.520" v="49" actId="20577"/>
        <pc:sldMkLst>
          <pc:docMk/>
          <pc:sldMk cId="779971636" sldId="266"/>
        </pc:sldMkLst>
        <pc:spChg chg="mod">
          <ac:chgData name="YAN LUO" userId="" providerId="" clId="Web-{B63C8988-E1D3-4A52-8229-FA8C5EBD2ECD}" dt="2021-08-19T13:46:56.520" v="49" actId="20577"/>
          <ac:spMkLst>
            <pc:docMk/>
            <pc:sldMk cId="779971636" sldId="266"/>
            <ac:spMk id="5" creationId="{1B07C49E-AFFC-EC46-8930-E4D428F5F943}"/>
          </ac:spMkLst>
        </pc:spChg>
      </pc:sldChg>
      <pc:sldChg chg="del">
        <pc:chgData name="YAN LUO" userId="" providerId="" clId="Web-{B63C8988-E1D3-4A52-8229-FA8C5EBD2ECD}" dt="2021-08-19T13:52:20.775" v="94"/>
        <pc:sldMkLst>
          <pc:docMk/>
          <pc:sldMk cId="3181088097" sldId="278"/>
        </pc:sldMkLst>
      </pc:sldChg>
      <pc:sldChg chg="addSp delSp modSp">
        <pc:chgData name="YAN LUO" userId="" providerId="" clId="Web-{B63C8988-E1D3-4A52-8229-FA8C5EBD2ECD}" dt="2021-08-19T13:45:42.691" v="30" actId="20577"/>
        <pc:sldMkLst>
          <pc:docMk/>
          <pc:sldMk cId="280316088" sldId="299"/>
        </pc:sldMkLst>
        <pc:spChg chg="add del mod ord">
          <ac:chgData name="YAN LUO" userId="" providerId="" clId="Web-{B63C8988-E1D3-4A52-8229-FA8C5EBD2ECD}" dt="2021-08-19T13:21:31.149" v="16"/>
          <ac:spMkLst>
            <pc:docMk/>
            <pc:sldMk cId="280316088" sldId="299"/>
            <ac:spMk id="2" creationId="{310FB1D8-F945-4835-A7ED-A9DCB8CE099D}"/>
          </ac:spMkLst>
        </pc:spChg>
        <pc:spChg chg="mod">
          <ac:chgData name="YAN LUO" userId="" providerId="" clId="Web-{B63C8988-E1D3-4A52-8229-FA8C5EBD2ECD}" dt="2021-08-19T13:45:42.691" v="30" actId="20577"/>
          <ac:spMkLst>
            <pc:docMk/>
            <pc:sldMk cId="280316088" sldId="299"/>
            <ac:spMk id="5" creationId="{1B07C49E-AFFC-EC46-8930-E4D428F5F943}"/>
          </ac:spMkLst>
        </pc:spChg>
      </pc:sldChg>
      <pc:sldChg chg="addSp delSp modSp">
        <pc:chgData name="YAN LUO" userId="" providerId="" clId="Web-{B63C8988-E1D3-4A52-8229-FA8C5EBD2ECD}" dt="2021-08-19T13:53:50.338" v="96" actId="20577"/>
        <pc:sldMkLst>
          <pc:docMk/>
          <pc:sldMk cId="1385553969" sldId="302"/>
        </pc:sldMkLst>
        <pc:spChg chg="add mod">
          <ac:chgData name="YAN LUO" userId="" providerId="" clId="Web-{B63C8988-E1D3-4A52-8229-FA8C5EBD2ECD}" dt="2021-08-19T13:53:50.338" v="96" actId="20577"/>
          <ac:spMkLst>
            <pc:docMk/>
            <pc:sldMk cId="1385553969" sldId="302"/>
            <ac:spMk id="2" creationId="{8B78C759-C687-440F-8CAE-D3071F1AB630}"/>
          </ac:spMkLst>
        </pc:spChg>
        <pc:spChg chg="mod">
          <ac:chgData name="YAN LUO" userId="" providerId="" clId="Web-{B63C8988-E1D3-4A52-8229-FA8C5EBD2ECD}" dt="2021-08-19T13:46:07.426" v="35" actId="20577"/>
          <ac:spMkLst>
            <pc:docMk/>
            <pc:sldMk cId="1385553969" sldId="302"/>
            <ac:spMk id="3" creationId="{AB0AB2AC-B7E6-6849-9AE9-697369407F8F}"/>
          </ac:spMkLst>
        </pc:spChg>
        <pc:spChg chg="add del">
          <ac:chgData name="YAN LUO" userId="" providerId="" clId="Web-{B63C8988-E1D3-4A52-8229-FA8C5EBD2ECD}" dt="2021-08-19T13:46:27.739" v="39"/>
          <ac:spMkLst>
            <pc:docMk/>
            <pc:sldMk cId="1385553969" sldId="302"/>
            <ac:spMk id="5" creationId="{B2BB333C-3C82-48BA-A090-59BE99C64735}"/>
          </ac:spMkLst>
        </pc:spChg>
        <pc:spChg chg="del">
          <ac:chgData name="YAN LUO" userId="" providerId="" clId="Web-{B63C8988-E1D3-4A52-8229-FA8C5EBD2ECD}" dt="2021-08-19T13:46:24.129" v="36"/>
          <ac:spMkLst>
            <pc:docMk/>
            <pc:sldMk cId="1385553969" sldId="302"/>
            <ac:spMk id="15" creationId="{302614DC-FBA1-44E3-9E89-23C80E7E6998}"/>
          </ac:spMkLst>
        </pc:spChg>
      </pc:sldChg>
      <pc:sldChg chg="modSp">
        <pc:chgData name="YAN LUO" userId="" providerId="" clId="Web-{B63C8988-E1D3-4A52-8229-FA8C5EBD2ECD}" dt="2021-08-19T13:55:45.293" v="141" actId="20577"/>
        <pc:sldMkLst>
          <pc:docMk/>
          <pc:sldMk cId="1434679925" sldId="312"/>
        </pc:sldMkLst>
        <pc:spChg chg="mod">
          <ac:chgData name="YAN LUO" userId="" providerId="" clId="Web-{B63C8988-E1D3-4A52-8229-FA8C5EBD2ECD}" dt="2021-08-19T13:55:45.293" v="141" actId="20577"/>
          <ac:spMkLst>
            <pc:docMk/>
            <pc:sldMk cId="1434679925" sldId="312"/>
            <ac:spMk id="5" creationId="{1B07C49E-AFFC-EC46-8930-E4D428F5F943}"/>
          </ac:spMkLst>
        </pc:spChg>
      </pc:sldChg>
      <pc:sldChg chg="modSp">
        <pc:chgData name="YAN LUO" userId="" providerId="" clId="Web-{B63C8988-E1D3-4A52-8229-FA8C5EBD2ECD}" dt="2021-08-19T13:56:18.809" v="184" actId="20577"/>
        <pc:sldMkLst>
          <pc:docMk/>
          <pc:sldMk cId="639399535" sldId="314"/>
        </pc:sldMkLst>
        <pc:spChg chg="mod">
          <ac:chgData name="YAN LUO" userId="" providerId="" clId="Web-{B63C8988-E1D3-4A52-8229-FA8C5EBD2ECD}" dt="2021-08-19T13:56:18.809" v="184" actId="20577"/>
          <ac:spMkLst>
            <pc:docMk/>
            <pc:sldMk cId="639399535" sldId="314"/>
            <ac:spMk id="5" creationId="{1B07C49E-AFFC-EC46-8930-E4D428F5F943}"/>
          </ac:spMkLst>
        </pc:spChg>
      </pc:sldChg>
      <pc:sldChg chg="modSp">
        <pc:chgData name="YAN LUO" userId="" providerId="" clId="Web-{B63C8988-E1D3-4A52-8229-FA8C5EBD2ECD}" dt="2021-08-19T14:01:44.876" v="206" actId="20577"/>
        <pc:sldMkLst>
          <pc:docMk/>
          <pc:sldMk cId="1398439132" sldId="316"/>
        </pc:sldMkLst>
        <pc:spChg chg="mod">
          <ac:chgData name="YAN LUO" userId="" providerId="" clId="Web-{B63C8988-E1D3-4A52-8229-FA8C5EBD2ECD}" dt="2021-08-19T14:01:44.876" v="206" actId="20577"/>
          <ac:spMkLst>
            <pc:docMk/>
            <pc:sldMk cId="1398439132" sldId="316"/>
            <ac:spMk id="5" creationId="{1B07C49E-AFFC-EC46-8930-E4D428F5F943}"/>
          </ac:spMkLst>
        </pc:spChg>
      </pc:sldChg>
    </pc:docChg>
  </pc:docChgLst>
  <pc:docChgLst>
    <pc:chgData name="Ada Celik" clId="Web-{9F30A1D2-6717-426C-A658-3A50309723ED}"/>
    <pc:docChg chg="modSld">
      <pc:chgData name="Ada Celik" userId="" providerId="" clId="Web-{9F30A1D2-6717-426C-A658-3A50309723ED}" dt="2021-08-10T21:42:35.526" v="3"/>
      <pc:docMkLst>
        <pc:docMk/>
      </pc:docMkLst>
      <pc:sldChg chg="delSp">
        <pc:chgData name="Ada Celik" userId="" providerId="" clId="Web-{9F30A1D2-6717-426C-A658-3A50309723ED}" dt="2021-08-10T21:42:35.526" v="3"/>
        <pc:sldMkLst>
          <pc:docMk/>
          <pc:sldMk cId="661040741" sldId="329"/>
        </pc:sldMkLst>
        <pc:picChg chg="del">
          <ac:chgData name="Ada Celik" userId="" providerId="" clId="Web-{9F30A1D2-6717-426C-A658-3A50309723ED}" dt="2021-08-10T21:42:35.526" v="3"/>
          <ac:picMkLst>
            <pc:docMk/>
            <pc:sldMk cId="661040741" sldId="329"/>
            <ac:picMk id="8" creationId="{F88AB437-E43C-436D-B35E-51887C103800}"/>
          </ac:picMkLst>
        </pc:picChg>
        <pc:picChg chg="del">
          <ac:chgData name="Ada Celik" userId="" providerId="" clId="Web-{9F30A1D2-6717-426C-A658-3A50309723ED}" dt="2021-08-10T21:42:35.526" v="2"/>
          <ac:picMkLst>
            <pc:docMk/>
            <pc:sldMk cId="661040741" sldId="329"/>
            <ac:picMk id="9" creationId="{89FBF71A-DDF5-4BAA-B9B5-91B4675FF80E}"/>
          </ac:picMkLst>
        </pc:picChg>
        <pc:picChg chg="del">
          <ac:chgData name="Ada Celik" userId="" providerId="" clId="Web-{9F30A1D2-6717-426C-A658-3A50309723ED}" dt="2021-08-10T21:42:35.526" v="1"/>
          <ac:picMkLst>
            <pc:docMk/>
            <pc:sldMk cId="661040741" sldId="329"/>
            <ac:picMk id="10" creationId="{225AE237-9A47-4E0B-AE8A-DD0CED30B39D}"/>
          </ac:picMkLst>
        </pc:picChg>
        <pc:picChg chg="del">
          <ac:chgData name="Ada Celik" userId="" providerId="" clId="Web-{9F30A1D2-6717-426C-A658-3A50309723ED}" dt="2021-08-10T21:42:35.526" v="0"/>
          <ac:picMkLst>
            <pc:docMk/>
            <pc:sldMk cId="661040741" sldId="329"/>
            <ac:picMk id="11" creationId="{E1021DDF-7C74-4FD8-AE38-AFFCC057C8C2}"/>
          </ac:picMkLst>
        </pc:picChg>
      </pc:sldChg>
    </pc:docChg>
  </pc:docChgLst>
  <pc:docChgLst>
    <pc:chgData name="annaasgaraly@ibm.com" clId="Web-{3BA0D230-C853-4667-83F9-D85E65BD4B24}"/>
    <pc:docChg chg="modSld">
      <pc:chgData name="annaasgaraly@ibm.com" userId="" providerId="" clId="Web-{3BA0D230-C853-4667-83F9-D85E65BD4B24}" dt="2021-08-19T16:32:24.566" v="1"/>
      <pc:docMkLst>
        <pc:docMk/>
      </pc:docMkLst>
      <pc:sldChg chg="mod setBg">
        <pc:chgData name="annaasgaraly@ibm.com" userId="" providerId="" clId="Web-{3BA0D230-C853-4667-83F9-D85E65BD4B24}" dt="2021-08-19T16:32:24.566" v="1"/>
        <pc:sldMkLst>
          <pc:docMk/>
          <pc:sldMk cId="178270660" sldId="284"/>
        </pc:sldMkLst>
      </pc:sldChg>
      <pc:sldChg chg="mod setBg">
        <pc:chgData name="annaasgaraly@ibm.com" userId="" providerId="" clId="Web-{3BA0D230-C853-4667-83F9-D85E65BD4B24}" dt="2021-08-19T16:32:07.268" v="0"/>
        <pc:sldMkLst>
          <pc:docMk/>
          <pc:sldMk cId="1023352497" sldId="294"/>
        </pc:sldMkLst>
      </pc:sldChg>
    </pc:docChg>
  </pc:docChgLst>
  <pc:docChgLst>
    <pc:chgData name="YAN LUO" clId="Web-{86B35720-4193-446F-B2D5-9AD9984A55EF}"/>
    <pc:docChg chg="modSld">
      <pc:chgData name="YAN LUO" userId="" providerId="" clId="Web-{86B35720-4193-446F-B2D5-9AD9984A55EF}" dt="2021-08-19T14:59:05.021" v="263" actId="20577"/>
      <pc:docMkLst>
        <pc:docMk/>
      </pc:docMkLst>
      <pc:sldChg chg="modSp">
        <pc:chgData name="YAN LUO" userId="" providerId="" clId="Web-{86B35720-4193-446F-B2D5-9AD9984A55EF}" dt="2021-08-19T14:59:05.021" v="263" actId="20577"/>
        <pc:sldMkLst>
          <pc:docMk/>
          <pc:sldMk cId="2459446073" sldId="289"/>
        </pc:sldMkLst>
        <pc:spChg chg="mod">
          <ac:chgData name="YAN LUO" userId="" providerId="" clId="Web-{86B35720-4193-446F-B2D5-9AD9984A55EF}" dt="2021-08-19T14:59:05.021" v="263" actId="20577"/>
          <ac:spMkLst>
            <pc:docMk/>
            <pc:sldMk cId="2459446073" sldId="289"/>
            <ac:spMk id="5" creationId="{1B07C49E-AFFC-EC46-8930-E4D428F5F943}"/>
          </ac:spMkLst>
        </pc:spChg>
      </pc:sldChg>
      <pc:sldChg chg="modSp">
        <pc:chgData name="YAN LUO" userId="" providerId="" clId="Web-{86B35720-4193-446F-B2D5-9AD9984A55EF}" dt="2021-08-19T14:15:37.479" v="115" actId="20577"/>
        <pc:sldMkLst>
          <pc:docMk/>
          <pc:sldMk cId="981671777" sldId="296"/>
        </pc:sldMkLst>
        <pc:spChg chg="mod">
          <ac:chgData name="YAN LUO" userId="" providerId="" clId="Web-{86B35720-4193-446F-B2D5-9AD9984A55EF}" dt="2021-08-19T14:15:37.479" v="115" actId="20577"/>
          <ac:spMkLst>
            <pc:docMk/>
            <pc:sldMk cId="981671777" sldId="296"/>
            <ac:spMk id="5" creationId="{85D9F803-CDBC-C74C-AF1B-2B5937D1C241}"/>
          </ac:spMkLst>
        </pc:spChg>
      </pc:sldChg>
      <pc:sldChg chg="modSp">
        <pc:chgData name="YAN LUO" userId="" providerId="" clId="Web-{86B35720-4193-446F-B2D5-9AD9984A55EF}" dt="2021-08-19T14:07:37.968" v="1" actId="20577"/>
        <pc:sldMkLst>
          <pc:docMk/>
          <pc:sldMk cId="1398439132" sldId="316"/>
        </pc:sldMkLst>
        <pc:spChg chg="mod">
          <ac:chgData name="YAN LUO" userId="" providerId="" clId="Web-{86B35720-4193-446F-B2D5-9AD9984A55EF}" dt="2021-08-19T14:07:37.968" v="1" actId="20577"/>
          <ac:spMkLst>
            <pc:docMk/>
            <pc:sldMk cId="1398439132" sldId="316"/>
            <ac:spMk id="5" creationId="{1B07C49E-AFFC-EC46-8930-E4D428F5F943}"/>
          </ac:spMkLst>
        </pc:spChg>
      </pc:sldChg>
      <pc:sldChg chg="modSp">
        <pc:chgData name="YAN LUO" userId="" providerId="" clId="Web-{86B35720-4193-446F-B2D5-9AD9984A55EF}" dt="2021-08-19T14:12:24.459" v="39" actId="20577"/>
        <pc:sldMkLst>
          <pc:docMk/>
          <pc:sldMk cId="3975168428" sldId="317"/>
        </pc:sldMkLst>
        <pc:spChg chg="mod">
          <ac:chgData name="YAN LUO" userId="" providerId="" clId="Web-{86B35720-4193-446F-B2D5-9AD9984A55EF}" dt="2021-08-19T14:10:01.737" v="18" actId="20577"/>
          <ac:spMkLst>
            <pc:docMk/>
            <pc:sldMk cId="3975168428" sldId="317"/>
            <ac:spMk id="3" creationId="{04523243-E4D6-45EC-97C8-D44398FB7417}"/>
          </ac:spMkLst>
        </pc:spChg>
        <pc:spChg chg="mod">
          <ac:chgData name="YAN LUO" userId="" providerId="" clId="Web-{86B35720-4193-446F-B2D5-9AD9984A55EF}" dt="2021-08-19T14:12:24.459" v="39" actId="20577"/>
          <ac:spMkLst>
            <pc:docMk/>
            <pc:sldMk cId="3975168428" sldId="317"/>
            <ac:spMk id="5" creationId="{1B07C49E-AFFC-EC46-8930-E4D428F5F943}"/>
          </ac:spMkLst>
        </pc:spChg>
      </pc:sldChg>
      <pc:sldChg chg="modSp">
        <pc:chgData name="YAN LUO" userId="" providerId="" clId="Web-{86B35720-4193-446F-B2D5-9AD9984A55EF}" dt="2021-08-19T14:15:56.635" v="140" actId="20577"/>
        <pc:sldMkLst>
          <pc:docMk/>
          <pc:sldMk cId="239597884" sldId="318"/>
        </pc:sldMkLst>
        <pc:spChg chg="mod">
          <ac:chgData name="YAN LUO" userId="" providerId="" clId="Web-{86B35720-4193-446F-B2D5-9AD9984A55EF}" dt="2021-08-19T14:15:56.635" v="140" actId="20577"/>
          <ac:spMkLst>
            <pc:docMk/>
            <pc:sldMk cId="239597884" sldId="318"/>
            <ac:spMk id="5" creationId="{85D9F803-CDBC-C74C-AF1B-2B5937D1C241}"/>
          </ac:spMkLst>
        </pc:spChg>
      </pc:sldChg>
      <pc:sldChg chg="modSp">
        <pc:chgData name="YAN LUO" userId="" providerId="" clId="Web-{86B35720-4193-446F-B2D5-9AD9984A55EF}" dt="2021-08-19T14:16:10.167" v="168" actId="20577"/>
        <pc:sldMkLst>
          <pc:docMk/>
          <pc:sldMk cId="232499080" sldId="319"/>
        </pc:sldMkLst>
        <pc:spChg chg="mod">
          <ac:chgData name="YAN LUO" userId="" providerId="" clId="Web-{86B35720-4193-446F-B2D5-9AD9984A55EF}" dt="2021-08-19T14:16:10.167" v="168" actId="20577"/>
          <ac:spMkLst>
            <pc:docMk/>
            <pc:sldMk cId="232499080" sldId="319"/>
            <ac:spMk id="5" creationId="{85D9F803-CDBC-C74C-AF1B-2B5937D1C241}"/>
          </ac:spMkLst>
        </pc:spChg>
      </pc:sldChg>
      <pc:sldChg chg="modSp addCm">
        <pc:chgData name="YAN LUO" userId="" providerId="" clId="Web-{86B35720-4193-446F-B2D5-9AD9984A55EF}" dt="2021-08-19T14:58:05.144" v="175"/>
        <pc:sldMkLst>
          <pc:docMk/>
          <pc:sldMk cId="700132931" sldId="322"/>
        </pc:sldMkLst>
        <pc:spChg chg="mod">
          <ac:chgData name="YAN LUO" userId="" providerId="" clId="Web-{86B35720-4193-446F-B2D5-9AD9984A55EF}" dt="2021-08-19T14:17:04.699" v="171" actId="20577"/>
          <ac:spMkLst>
            <pc:docMk/>
            <pc:sldMk cId="700132931" sldId="322"/>
            <ac:spMk id="5" creationId="{85D9F803-CDBC-C74C-AF1B-2B5937D1C241}"/>
          </ac:spMkLst>
        </pc:spChg>
      </pc:sldChg>
      <pc:sldChg chg="modSp">
        <pc:chgData name="YAN LUO" userId="" providerId="" clId="Web-{86B35720-4193-446F-B2D5-9AD9984A55EF}" dt="2021-08-19T14:17:12.528" v="174" actId="20577"/>
        <pc:sldMkLst>
          <pc:docMk/>
          <pc:sldMk cId="1866160706" sldId="323"/>
        </pc:sldMkLst>
        <pc:spChg chg="mod">
          <ac:chgData name="YAN LUO" userId="" providerId="" clId="Web-{86B35720-4193-446F-B2D5-9AD9984A55EF}" dt="2021-08-19T14:17:12.528" v="174" actId="20577"/>
          <ac:spMkLst>
            <pc:docMk/>
            <pc:sldMk cId="1866160706" sldId="323"/>
            <ac:spMk id="5" creationId="{85D9F803-CDBC-C74C-AF1B-2B5937D1C241}"/>
          </ac:spMkLst>
        </pc:spChg>
      </pc:sldChg>
      <pc:sldChg chg="modSp">
        <pc:chgData name="YAN LUO" userId="" providerId="" clId="Web-{86B35720-4193-446F-B2D5-9AD9984A55EF}" dt="2021-08-19T14:58:49.817" v="250" actId="20577"/>
        <pc:sldMkLst>
          <pc:docMk/>
          <pc:sldMk cId="252359608" sldId="324"/>
        </pc:sldMkLst>
        <pc:spChg chg="mod">
          <ac:chgData name="YAN LUO" userId="" providerId="" clId="Web-{86B35720-4193-446F-B2D5-9AD9984A55EF}" dt="2021-08-19T14:58:49.817" v="250" actId="20577"/>
          <ac:spMkLst>
            <pc:docMk/>
            <pc:sldMk cId="252359608" sldId="324"/>
            <ac:spMk id="5" creationId="{85D9F803-CDBC-C74C-AF1B-2B5937D1C241}"/>
          </ac:spMkLst>
        </pc:spChg>
      </pc:sldChg>
    </pc:docChg>
  </pc:docChgLst>
  <pc:docChgLst>
    <pc:chgData name="annaasgaraly@ibm.com" clId="Web-{10340FDF-B15C-4CFF-B487-146F9B98A252}"/>
    <pc:docChg chg="modSld">
      <pc:chgData name="annaasgaraly@ibm.com" userId="" providerId="" clId="Web-{10340FDF-B15C-4CFF-B487-146F9B98A252}" dt="2021-08-10T21:47:37.589" v="27"/>
      <pc:docMkLst>
        <pc:docMk/>
      </pc:docMkLst>
      <pc:sldChg chg="mod setBg">
        <pc:chgData name="annaasgaraly@ibm.com" userId="" providerId="" clId="Web-{10340FDF-B15C-4CFF-B487-146F9B98A252}" dt="2021-08-10T21:45:57.511" v="22"/>
        <pc:sldMkLst>
          <pc:docMk/>
          <pc:sldMk cId="3181088097" sldId="278"/>
        </pc:sldMkLst>
      </pc:sldChg>
      <pc:sldChg chg="mod setBg">
        <pc:chgData name="annaasgaraly@ibm.com" userId="" providerId="" clId="Web-{10340FDF-B15C-4CFF-B487-146F9B98A252}" dt="2021-08-10T21:39:24.478" v="2"/>
        <pc:sldMkLst>
          <pc:docMk/>
          <pc:sldMk cId="178270660" sldId="284"/>
        </pc:sldMkLst>
      </pc:sldChg>
      <pc:sldChg chg="mod setBg">
        <pc:chgData name="annaasgaraly@ibm.com" userId="" providerId="" clId="Web-{10340FDF-B15C-4CFF-B487-146F9B98A252}" dt="2021-08-10T21:46:27.417" v="25"/>
        <pc:sldMkLst>
          <pc:docMk/>
          <pc:sldMk cId="1290394134" sldId="288"/>
        </pc:sldMkLst>
      </pc:sldChg>
      <pc:sldChg chg="mod setBg">
        <pc:chgData name="annaasgaraly@ibm.com" userId="" providerId="" clId="Web-{10340FDF-B15C-4CFF-B487-146F9B98A252}" dt="2021-08-10T21:46:06.604" v="23"/>
        <pc:sldMkLst>
          <pc:docMk/>
          <pc:sldMk cId="1023352497" sldId="294"/>
        </pc:sldMkLst>
      </pc:sldChg>
      <pc:sldChg chg="mod setBg">
        <pc:chgData name="annaasgaraly@ibm.com" userId="" providerId="" clId="Web-{10340FDF-B15C-4CFF-B487-146F9B98A252}" dt="2021-08-10T21:47:37.589" v="27"/>
        <pc:sldMkLst>
          <pc:docMk/>
          <pc:sldMk cId="3093198887" sldId="298"/>
        </pc:sldMkLst>
      </pc:sldChg>
      <pc:sldChg chg="mod setBg">
        <pc:chgData name="annaasgaraly@ibm.com" userId="" providerId="" clId="Web-{10340FDF-B15C-4CFF-B487-146F9B98A252}" dt="2021-08-10T21:46:43.870" v="26"/>
        <pc:sldMkLst>
          <pc:docMk/>
          <pc:sldMk cId="733461713" sldId="321"/>
        </pc:sldMkLst>
      </pc:sldChg>
      <pc:sldChg chg="modSp mod setBg">
        <pc:chgData name="annaasgaraly@ibm.com" userId="" providerId="" clId="Web-{10340FDF-B15C-4CFF-B487-146F9B98A252}" dt="2021-08-10T21:42:44.994" v="17" actId="1076"/>
        <pc:sldMkLst>
          <pc:docMk/>
          <pc:sldMk cId="1277611629" sldId="327"/>
        </pc:sldMkLst>
        <pc:spChg chg="mod">
          <ac:chgData name="annaasgaraly@ibm.com" userId="" providerId="" clId="Web-{10340FDF-B15C-4CFF-B487-146F9B98A252}" dt="2021-08-10T21:42:44.994" v="17" actId="1076"/>
          <ac:spMkLst>
            <pc:docMk/>
            <pc:sldMk cId="1277611629" sldId="327"/>
            <ac:spMk id="6" creationId="{2C36AF9D-A911-994B-90EA-013D4CDA5604}"/>
          </ac:spMkLst>
        </pc:spChg>
      </pc:sldChg>
      <pc:sldChg chg="modSp mod setBg">
        <pc:chgData name="annaasgaraly@ibm.com" userId="" providerId="" clId="Web-{10340FDF-B15C-4CFF-B487-146F9B98A252}" dt="2021-08-10T21:41:36.353" v="12" actId="1076"/>
        <pc:sldMkLst>
          <pc:docMk/>
          <pc:sldMk cId="661040741" sldId="329"/>
        </pc:sldMkLst>
        <pc:picChg chg="mod">
          <ac:chgData name="annaasgaraly@ibm.com" userId="" providerId="" clId="Web-{10340FDF-B15C-4CFF-B487-146F9B98A252}" dt="2021-08-10T21:41:36.338" v="9" actId="1076"/>
          <ac:picMkLst>
            <pc:docMk/>
            <pc:sldMk cId="661040741" sldId="329"/>
            <ac:picMk id="8" creationId="{F88AB437-E43C-436D-B35E-51887C103800}"/>
          </ac:picMkLst>
        </pc:picChg>
        <pc:picChg chg="mod">
          <ac:chgData name="annaasgaraly@ibm.com" userId="" providerId="" clId="Web-{10340FDF-B15C-4CFF-B487-146F9B98A252}" dt="2021-08-10T21:41:36.338" v="10" actId="1076"/>
          <ac:picMkLst>
            <pc:docMk/>
            <pc:sldMk cId="661040741" sldId="329"/>
            <ac:picMk id="9" creationId="{89FBF71A-DDF5-4BAA-B9B5-91B4675FF80E}"/>
          </ac:picMkLst>
        </pc:picChg>
        <pc:picChg chg="mod">
          <ac:chgData name="annaasgaraly@ibm.com" userId="" providerId="" clId="Web-{10340FDF-B15C-4CFF-B487-146F9B98A252}" dt="2021-08-10T21:41:36.338" v="11" actId="1076"/>
          <ac:picMkLst>
            <pc:docMk/>
            <pc:sldMk cId="661040741" sldId="329"/>
            <ac:picMk id="10" creationId="{225AE237-9A47-4E0B-AE8A-DD0CED30B39D}"/>
          </ac:picMkLst>
        </pc:picChg>
        <pc:picChg chg="mod">
          <ac:chgData name="annaasgaraly@ibm.com" userId="" providerId="" clId="Web-{10340FDF-B15C-4CFF-B487-146F9B98A252}" dt="2021-08-10T21:41:36.353" v="12" actId="1076"/>
          <ac:picMkLst>
            <pc:docMk/>
            <pc:sldMk cId="661040741" sldId="329"/>
            <ac:picMk id="11" creationId="{E1021DDF-7C74-4FD8-AE38-AFFCC057C8C2}"/>
          </ac:picMkLst>
        </pc:picChg>
      </pc:sldChg>
      <pc:sldChg chg="delSp">
        <pc:chgData name="annaasgaraly@ibm.com" userId="" providerId="" clId="Web-{10340FDF-B15C-4CFF-B487-146F9B98A252}" dt="2021-08-10T21:41:45.322" v="13"/>
        <pc:sldMkLst>
          <pc:docMk/>
          <pc:sldMk cId="724038033" sldId="330"/>
        </pc:sldMkLst>
        <pc:picChg chg="del">
          <ac:chgData name="annaasgaraly@ibm.com" userId="" providerId="" clId="Web-{10340FDF-B15C-4CFF-B487-146F9B98A252}" dt="2021-08-10T21:41:45.322" v="13"/>
          <ac:picMkLst>
            <pc:docMk/>
            <pc:sldMk cId="724038033" sldId="330"/>
            <ac:picMk id="5" creationId="{CB1F49FF-991F-486B-915B-B77CF4EFA4FC}"/>
          </ac:picMkLst>
        </pc:picChg>
      </pc:sldChg>
      <pc:sldChg chg="delSp">
        <pc:chgData name="annaasgaraly@ibm.com" userId="" providerId="" clId="Web-{10340FDF-B15C-4CFF-B487-146F9B98A252}" dt="2021-08-10T21:41:47.681" v="14"/>
        <pc:sldMkLst>
          <pc:docMk/>
          <pc:sldMk cId="1980221439" sldId="331"/>
        </pc:sldMkLst>
        <pc:picChg chg="del">
          <ac:chgData name="annaasgaraly@ibm.com" userId="" providerId="" clId="Web-{10340FDF-B15C-4CFF-B487-146F9B98A252}" dt="2021-08-10T21:41:47.681" v="14"/>
          <ac:picMkLst>
            <pc:docMk/>
            <pc:sldMk cId="1980221439" sldId="331"/>
            <ac:picMk id="2" creationId="{8A66F7ED-A8F1-451C-8775-2EC870DFBB7B}"/>
          </ac:picMkLst>
        </pc:picChg>
      </pc:sldChg>
      <pc:sldChg chg="delSp">
        <pc:chgData name="annaasgaraly@ibm.com" userId="" providerId="" clId="Web-{10340FDF-B15C-4CFF-B487-146F9B98A252}" dt="2021-08-10T21:41:49.431" v="15"/>
        <pc:sldMkLst>
          <pc:docMk/>
          <pc:sldMk cId="2560061391" sldId="332"/>
        </pc:sldMkLst>
        <pc:picChg chg="del">
          <ac:chgData name="annaasgaraly@ibm.com" userId="" providerId="" clId="Web-{10340FDF-B15C-4CFF-B487-146F9B98A252}" dt="2021-08-10T21:41:49.431" v="15"/>
          <ac:picMkLst>
            <pc:docMk/>
            <pc:sldMk cId="2560061391" sldId="332"/>
            <ac:picMk id="3" creationId="{5183A175-625A-4E5B-9091-5DB0C0491680}"/>
          </ac:picMkLst>
        </pc:picChg>
      </pc:sldChg>
    </pc:docChg>
  </pc:docChgLst>
</pc:chgInfo>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DD167474-952B-AC43-BEC3-541C80E3FD9C}"/>
              </a:ext>
            </a:extLst>
          </p:cNvPr>
          <p:cNvSpPr>
            <a:spLocks noGrp="1"/>
          </p:cNvSpPr>
          <p:nvPr>
            <p:ph type="hdr" sz="quarter"/>
          </p:nvPr>
        </p:nvSpPr>
        <p:spPr>
          <a:xfrm>
            <a:off x="0" y="0"/>
            <a:ext cx="2971800" cy="93663"/>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1B6DC1C6-1287-2C4A-84C8-98EFD82F9A6C}"/>
              </a:ext>
            </a:extLst>
          </p:cNvPr>
          <p:cNvSpPr>
            <a:spLocks noGrp="1"/>
          </p:cNvSpPr>
          <p:nvPr>
            <p:ph type="dt" sz="quarter" idx="1"/>
          </p:nvPr>
        </p:nvSpPr>
        <p:spPr>
          <a:xfrm>
            <a:off x="3884613" y="0"/>
            <a:ext cx="2971800" cy="93663"/>
          </a:xfrm>
          <a:prstGeom prst="rect">
            <a:avLst/>
          </a:prstGeom>
        </p:spPr>
        <p:txBody>
          <a:bodyPr vert="horz" lIns="91440" tIns="45720" rIns="91440" bIns="45720" rtlCol="0"/>
          <a:lstStyle>
            <a:lvl1pPr algn="r">
              <a:defRPr sz="1200"/>
            </a:lvl1pPr>
          </a:lstStyle>
          <a:p>
            <a:fld id="{C61B1DFE-DEC1-F84C-B64B-0BC4AFB87332}" type="datetimeFigureOut">
              <a:rPr lang="en-US" smtClean="0"/>
              <a:t>8/31/2025</a:t>
            </a:fld>
            <a:endParaRPr lang="en-US"/>
          </a:p>
        </p:txBody>
      </p:sp>
      <p:sp>
        <p:nvSpPr>
          <p:cNvPr id="4" name="Footer Placeholder 3">
            <a:extLst>
              <a:ext uri="{FF2B5EF4-FFF2-40B4-BE49-F238E27FC236}">
                <a16:creationId xmlns:a16="http://schemas.microsoft.com/office/drawing/2014/main" id="{06B322D0-710C-764D-ADE9-C566FF3B05D7}"/>
              </a:ext>
            </a:extLst>
          </p:cNvPr>
          <p:cNvSpPr>
            <a:spLocks noGrp="1"/>
          </p:cNvSpPr>
          <p:nvPr>
            <p:ph type="ftr" sz="quarter" idx="2"/>
          </p:nvPr>
        </p:nvSpPr>
        <p:spPr>
          <a:xfrm>
            <a:off x="0" y="1763713"/>
            <a:ext cx="2971800" cy="93662"/>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F42A2AE0-FDA0-1248-8D07-A5244E897ED5}"/>
              </a:ext>
            </a:extLst>
          </p:cNvPr>
          <p:cNvSpPr>
            <a:spLocks noGrp="1"/>
          </p:cNvSpPr>
          <p:nvPr>
            <p:ph type="sldNum" sz="quarter" idx="3"/>
          </p:nvPr>
        </p:nvSpPr>
        <p:spPr>
          <a:xfrm>
            <a:off x="3884613" y="1763713"/>
            <a:ext cx="2971800" cy="93662"/>
          </a:xfrm>
          <a:prstGeom prst="rect">
            <a:avLst/>
          </a:prstGeom>
        </p:spPr>
        <p:txBody>
          <a:bodyPr vert="horz" lIns="91440" tIns="45720" rIns="91440" bIns="45720" rtlCol="0" anchor="b"/>
          <a:lstStyle>
            <a:lvl1pPr algn="r">
              <a:defRPr sz="1200"/>
            </a:lvl1pPr>
          </a:lstStyle>
          <a:p>
            <a:fld id="{FD91E733-BECA-E944-9B7F-321864631FC0}" type="slidenum">
              <a:rPr lang="en-US" smtClean="0"/>
              <a:t>‹nº›</a:t>
            </a:fld>
            <a:endParaRPr lang="en-US"/>
          </a:p>
        </p:txBody>
      </p:sp>
    </p:spTree>
    <p:extLst>
      <p:ext uri="{BB962C8B-B14F-4D97-AF65-F5344CB8AC3E}">
        <p14:creationId xmlns:p14="http://schemas.microsoft.com/office/powerpoint/2010/main" val="4071015562"/>
      </p:ext>
    </p:extLst>
  </p:cSld>
  <p:clrMap bg1="lt1" tx1="dk1" bg2="lt2" tx2="dk2" accent1="accent1" accent2="accent2" accent3="accent3" accent4="accent4" accent5="accent5" accent6="accent6" hlink="hlink" folHlink="folHlink"/>
</p:handoutMaster>
</file>

<file path=ppt/media/image1.jpeg>
</file>

<file path=ppt/media/image10.jpeg>
</file>

<file path=ppt/media/image11.jpeg>
</file>

<file path=ppt/media/image12.jpeg>
</file>

<file path=ppt/media/image2.png>
</file>

<file path=ppt/media/image3.png>
</file>

<file path=ppt/media/image4.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E497948-54D2-43F8-9A63-A99FE3051738}" type="datetimeFigureOut">
              <a:rPr lang="en-US" smtClean="0"/>
              <a:t>8/31/2025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EBDA0E2-FEBD-4B65-8F16-724CF984F377}" type="slidenum">
              <a:rPr lang="en-US" smtClean="0"/>
              <a:t>‹nº›</a:t>
            </a:fld>
            <a:endParaRPr lang="en-US"/>
          </a:p>
        </p:txBody>
      </p:sp>
    </p:spTree>
    <p:extLst>
      <p:ext uri="{BB962C8B-B14F-4D97-AF65-F5344CB8AC3E}">
        <p14:creationId xmlns:p14="http://schemas.microsoft.com/office/powerpoint/2010/main" val="280222229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DA0E2-FEBD-4B65-8F16-724CF984F377}" type="slidenum">
              <a:rPr lang="en-US" smtClean="0"/>
              <a:t>2</a:t>
            </a:fld>
            <a:endParaRPr lang="en-US" dirty="0"/>
          </a:p>
        </p:txBody>
      </p:sp>
    </p:spTree>
    <p:extLst>
      <p:ext uri="{BB962C8B-B14F-4D97-AF65-F5344CB8AC3E}">
        <p14:creationId xmlns:p14="http://schemas.microsoft.com/office/powerpoint/2010/main" val="4208315261"/>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6</a:t>
            </a:fld>
            <a:endParaRPr lang="en-US"/>
          </a:p>
        </p:txBody>
      </p:sp>
    </p:spTree>
    <p:extLst>
      <p:ext uri="{BB962C8B-B14F-4D97-AF65-F5344CB8AC3E}">
        <p14:creationId xmlns:p14="http://schemas.microsoft.com/office/powerpoint/2010/main" val="4226275036"/>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indent="0">
              <a:buNone/>
            </a:pPr>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16</a:t>
            </a:fld>
            <a:endParaRPr lang="en-US"/>
          </a:p>
        </p:txBody>
      </p:sp>
    </p:spTree>
    <p:extLst>
      <p:ext uri="{BB962C8B-B14F-4D97-AF65-F5344CB8AC3E}">
        <p14:creationId xmlns:p14="http://schemas.microsoft.com/office/powerpoint/2010/main" val="39249665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
        <p:nvSpPr>
          <p:cNvPr id="4" name="Slide Number Placeholder 3"/>
          <p:cNvSpPr>
            <a:spLocks noGrp="1"/>
          </p:cNvSpPr>
          <p:nvPr>
            <p:ph type="sldNum" sz="quarter" idx="5"/>
          </p:nvPr>
        </p:nvSpPr>
        <p:spPr/>
        <p:txBody>
          <a:bodyPr/>
          <a:lstStyle/>
          <a:p>
            <a:fld id="{EEBDA0E2-FEBD-4B65-8F16-724CF984F377}" type="slidenum">
              <a:rPr lang="en-US" smtClean="0"/>
              <a:t>46</a:t>
            </a:fld>
            <a:endParaRPr lang="en-US"/>
          </a:p>
        </p:txBody>
      </p:sp>
    </p:spTree>
    <p:extLst>
      <p:ext uri="{BB962C8B-B14F-4D97-AF65-F5344CB8AC3E}">
        <p14:creationId xmlns:p14="http://schemas.microsoft.com/office/powerpoint/2010/main" val="9985033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92FDF747-B622-7F48-9215-C3A606BDEB98}"/>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37272946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DDD383-EB92-5540-96BB-199B7760EF4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FE9FED7B-4DA5-4346-B7E2-D18782430F68}"/>
              </a:ext>
            </a:extLst>
          </p:cNvPr>
          <p:cNvSpPr>
            <a:spLocks noGrp="1"/>
          </p:cNvSpPr>
          <p:nvPr>
            <p:ph type="body" orient="vert" idx="1"/>
          </p:nvPr>
        </p:nvSpPr>
        <p:spPr>
          <a:xfrm>
            <a:off x="838200" y="1825625"/>
            <a:ext cx="10515600" cy="43513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E2B5F2C-52A9-3047-A473-9FFC051518A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5" name="Footer Placeholder 4">
            <a:extLst>
              <a:ext uri="{FF2B5EF4-FFF2-40B4-BE49-F238E27FC236}">
                <a16:creationId xmlns:a16="http://schemas.microsoft.com/office/drawing/2014/main" id="{DAC041C9-0677-664D-B2BB-69B0A6A7093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E0B34EA4-D670-2C41-9EF4-392023D22E4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74854939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BD05DB93-A58E-714C-BD6E-76F1D21AEA05}"/>
              </a:ext>
            </a:extLst>
          </p:cNvPr>
          <p:cNvSpPr>
            <a:spLocks noGrp="1"/>
          </p:cNvSpPr>
          <p:nvPr>
            <p:ph type="title" orient="vert"/>
          </p:nvPr>
        </p:nvSpPr>
        <p:spPr>
          <a:xfrm>
            <a:off x="8724900" y="365125"/>
            <a:ext cx="2628900" cy="5811838"/>
          </a:xfrm>
          <a:prstGeom prst="rect">
            <a:avLst/>
          </a:prstGeo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9DF83819-F149-7645-A0DD-B53DD9D84837}"/>
              </a:ext>
            </a:extLst>
          </p:cNvPr>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7DFB065F-A67E-EF4E-A12F-EB30F584E490}"/>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5" name="Footer Placeholder 4">
            <a:extLst>
              <a:ext uri="{FF2B5EF4-FFF2-40B4-BE49-F238E27FC236}">
                <a16:creationId xmlns:a16="http://schemas.microsoft.com/office/drawing/2014/main" id="{356E9D5F-8CC5-8740-9426-35E9D812FC6B}"/>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DBB1DE0B-93CB-5C41-B581-C00D0F9F7CC2}"/>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8572946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cSld name="1_Blank">
    <p:spTree>
      <p:nvGrpSpPr>
        <p:cNvPr id="1" name=""/>
        <p:cNvGrpSpPr/>
        <p:nvPr/>
      </p:nvGrpSpPr>
      <p:grpSpPr>
        <a:xfrm>
          <a:off x="0" y="0"/>
          <a:ext cx="0" cy="0"/>
          <a:chOff x="0" y="0"/>
          <a:chExt cx="0" cy="0"/>
        </a:xfrm>
      </p:grpSpPr>
      <p:sp>
        <p:nvSpPr>
          <p:cNvPr id="9" name="Title 1"/>
          <p:cNvSpPr>
            <a:spLocks noGrp="1"/>
          </p:cNvSpPr>
          <p:nvPr>
            <p:ph type="ctrTitle"/>
          </p:nvPr>
        </p:nvSpPr>
        <p:spPr>
          <a:xfrm>
            <a:off x="1524000" y="1122363"/>
            <a:ext cx="9144000" cy="2387600"/>
          </a:xfrm>
          <a:prstGeom prst="rect">
            <a:avLst/>
          </a:prstGeom>
        </p:spPr>
        <p:txBody>
          <a:bodyPr anchor="b">
            <a:normAutofit/>
          </a:bodyPr>
          <a:lstStyle>
            <a:lvl1pPr algn="ctr">
              <a:defRPr sz="48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a:t>Click to edit Master title style</a:t>
            </a:r>
          </a:p>
        </p:txBody>
      </p:sp>
      <p:sp>
        <p:nvSpPr>
          <p:cNvPr id="2" name="Footer Placeholder 1">
            <a:extLst>
              <a:ext uri="{FF2B5EF4-FFF2-40B4-BE49-F238E27FC236}">
                <a16:creationId xmlns:a16="http://schemas.microsoft.com/office/drawing/2014/main" id="{FD30FDD2-E0CC-3E4C-A49E-91BE8BE0367F}"/>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1038078290"/>
      </p:ext>
    </p:extLst>
  </p:cSld>
  <p:clrMapOvr>
    <a:masterClrMapping/>
  </p:clrMapOvr>
  <p:transition spd="slow">
    <p:push dir="u"/>
  </p:transition>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_Vertical Title and Text">
    <p:spTree>
      <p:nvGrpSpPr>
        <p:cNvPr id="1" name=""/>
        <p:cNvGrpSpPr/>
        <p:nvPr/>
      </p:nvGrpSpPr>
      <p:grpSpPr>
        <a:xfrm>
          <a:off x="0" y="0"/>
          <a:ext cx="0" cy="0"/>
          <a:chOff x="0" y="0"/>
          <a:chExt cx="0" cy="0"/>
        </a:xfrm>
      </p:grpSpPr>
      <p:sp>
        <p:nvSpPr>
          <p:cNvPr id="3" name="Vertical Text Placeholder 2"/>
          <p:cNvSpPr>
            <a:spLocks noGrp="1"/>
          </p:cNvSpPr>
          <p:nvPr>
            <p:ph type="body" orient="vert" idx="1"/>
          </p:nvPr>
        </p:nvSpPr>
        <p:spPr>
          <a:xfrm>
            <a:off x="838200" y="365125"/>
            <a:ext cx="7734300" cy="5811838"/>
          </a:xfrm>
          <a:prstGeom prst="rect">
            <a:avLst/>
          </a:prstGeo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Footer Placeholder 3">
            <a:extLst>
              <a:ext uri="{FF2B5EF4-FFF2-40B4-BE49-F238E27FC236}">
                <a16:creationId xmlns:a16="http://schemas.microsoft.com/office/drawing/2014/main" id="{AA119083-F06C-6F4F-9852-321B8C953CC2}"/>
              </a:ext>
            </a:extLst>
          </p:cNvPr>
          <p:cNvSpPr>
            <a:spLocks noGrp="1"/>
          </p:cNvSpPr>
          <p:nvPr>
            <p:ph type="ftr" sz="quarter" idx="10"/>
          </p:nvPr>
        </p:nvSpPr>
        <p:spPr>
          <a:xfrm>
            <a:off x="4038600" y="6356350"/>
            <a:ext cx="4114800" cy="365125"/>
          </a:xfrm>
          <a:prstGeom prst="rect">
            <a:avLst/>
          </a:prstGeom>
        </p:spPr>
        <p:txBody>
          <a:bodyPr/>
          <a:lstStyle/>
          <a:p>
            <a:endParaRPr lang="en-US"/>
          </a:p>
        </p:txBody>
      </p:sp>
    </p:spTree>
    <p:extLst>
      <p:ext uri="{BB962C8B-B14F-4D97-AF65-F5344CB8AC3E}">
        <p14:creationId xmlns:p14="http://schemas.microsoft.com/office/powerpoint/2010/main" val="976210309"/>
      </p:ext>
    </p:extLst>
  </p:cSld>
  <p:clrMapOvr>
    <a:masterClrMapping/>
  </p:clrMapOvr>
  <p:transition spd="slow">
    <p:push dir="u"/>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CE525-4063-4C4F-8334-FBA02DB6937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CB14EC97-9D34-BE48-9367-02F3BA14827A}"/>
              </a:ext>
            </a:extLst>
          </p:cNvPr>
          <p:cNvSpPr>
            <a:spLocks noGrp="1"/>
          </p:cNvSpPr>
          <p:nvPr>
            <p:ph idx="1"/>
          </p:nvPr>
        </p:nvSpPr>
        <p:spPr>
          <a:xfrm>
            <a:off x="838200" y="1825625"/>
            <a:ext cx="10515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EBB8E19-FEF2-7A4B-8575-5AFEB134BC5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5" name="Footer Placeholder 4">
            <a:extLst>
              <a:ext uri="{FF2B5EF4-FFF2-40B4-BE49-F238E27FC236}">
                <a16:creationId xmlns:a16="http://schemas.microsoft.com/office/drawing/2014/main" id="{513A4E28-3138-784C-8CBB-8586D8EE0307}"/>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BFB07D0F-3645-6B43-9AD7-762199572C65}"/>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669837194"/>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8B63CE8-FC8A-B648-971E-6DC96997A7A7}"/>
              </a:ext>
            </a:extLst>
          </p:cNvPr>
          <p:cNvSpPr>
            <a:spLocks noGrp="1"/>
          </p:cNvSpPr>
          <p:nvPr>
            <p:ph type="title"/>
          </p:nvPr>
        </p:nvSpPr>
        <p:spPr>
          <a:xfrm>
            <a:off x="831850" y="1709738"/>
            <a:ext cx="10515600" cy="2852737"/>
          </a:xfrm>
          <a:prstGeom prst="rect">
            <a:avLst/>
          </a:prstGeo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8C634958-58AE-3F4E-8C00-440B25A937A7}"/>
              </a:ext>
            </a:extLst>
          </p:cNvPr>
          <p:cNvSpPr>
            <a:spLocks noGrp="1"/>
          </p:cNvSpPr>
          <p:nvPr>
            <p:ph type="body" idx="1"/>
          </p:nvPr>
        </p:nvSpPr>
        <p:spPr>
          <a:xfrm>
            <a:off x="831850" y="4589463"/>
            <a:ext cx="10515600" cy="1500187"/>
          </a:xfrm>
          <a:prstGeom prst="rect">
            <a:avLst/>
          </a:prstGeo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B5872462-6007-A64A-86E6-F5ED46C87269}"/>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5" name="Footer Placeholder 4">
            <a:extLst>
              <a:ext uri="{FF2B5EF4-FFF2-40B4-BE49-F238E27FC236}">
                <a16:creationId xmlns:a16="http://schemas.microsoft.com/office/drawing/2014/main" id="{99D379FD-EE00-8243-9FA5-BC4C116FAB7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6" name="Slide Number Placeholder 5">
            <a:extLst>
              <a:ext uri="{FF2B5EF4-FFF2-40B4-BE49-F238E27FC236}">
                <a16:creationId xmlns:a16="http://schemas.microsoft.com/office/drawing/2014/main" id="{1E72C754-6A4A-424A-B972-C341147C4E0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983851441"/>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EB8FC9-14F0-064F-BEB7-9DA0B582216D}"/>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Content Placeholder 2">
            <a:extLst>
              <a:ext uri="{FF2B5EF4-FFF2-40B4-BE49-F238E27FC236}">
                <a16:creationId xmlns:a16="http://schemas.microsoft.com/office/drawing/2014/main" id="{9F565333-3885-5246-9997-584B944334CC}"/>
              </a:ext>
            </a:extLst>
          </p:cNvPr>
          <p:cNvSpPr>
            <a:spLocks noGrp="1"/>
          </p:cNvSpPr>
          <p:nvPr>
            <p:ph sz="half" idx="1"/>
          </p:nvPr>
        </p:nvSpPr>
        <p:spPr>
          <a:xfrm>
            <a:off x="838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32A3D495-0AB7-4245-BD03-FEF725EE8B32}"/>
              </a:ext>
            </a:extLst>
          </p:cNvPr>
          <p:cNvSpPr>
            <a:spLocks noGrp="1"/>
          </p:cNvSpPr>
          <p:nvPr>
            <p:ph sz="half" idx="2"/>
          </p:nvPr>
        </p:nvSpPr>
        <p:spPr>
          <a:xfrm>
            <a:off x="6172200" y="1825625"/>
            <a:ext cx="5181600" cy="435133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F7A3532B-22A8-4948-8614-690AB67FC7F6}"/>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6" name="Footer Placeholder 5">
            <a:extLst>
              <a:ext uri="{FF2B5EF4-FFF2-40B4-BE49-F238E27FC236}">
                <a16:creationId xmlns:a16="http://schemas.microsoft.com/office/drawing/2014/main" id="{BE45A5D6-868E-4849-A5DA-84702CEDFE8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7D682E35-43FC-E946-AA84-7E00546A24B6}"/>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45983055"/>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6E14121-1457-7D45-BFFD-BECD6649741B}"/>
              </a:ext>
            </a:extLst>
          </p:cNvPr>
          <p:cNvSpPr>
            <a:spLocks noGrp="1"/>
          </p:cNvSpPr>
          <p:nvPr>
            <p:ph type="title"/>
          </p:nvPr>
        </p:nvSpPr>
        <p:spPr>
          <a:xfrm>
            <a:off x="839788" y="365125"/>
            <a:ext cx="10515600" cy="1325563"/>
          </a:xfrm>
          <a:prstGeom prst="rect">
            <a:avLst/>
          </a:prstGeom>
        </p:spPr>
        <p:txBody>
          <a:bodyPr/>
          <a:lstStyle/>
          <a:p>
            <a:r>
              <a:rPr lang="en-US"/>
              <a:t>Click to edit Master title style</a:t>
            </a:r>
          </a:p>
        </p:txBody>
      </p:sp>
      <p:sp>
        <p:nvSpPr>
          <p:cNvPr id="3" name="Text Placeholder 2">
            <a:extLst>
              <a:ext uri="{FF2B5EF4-FFF2-40B4-BE49-F238E27FC236}">
                <a16:creationId xmlns:a16="http://schemas.microsoft.com/office/drawing/2014/main" id="{6CE09A76-C125-0945-BCD8-FF2A0498A56E}"/>
              </a:ext>
            </a:extLst>
          </p:cNvPr>
          <p:cNvSpPr>
            <a:spLocks noGrp="1"/>
          </p:cNvSpPr>
          <p:nvPr>
            <p:ph type="body" idx="1"/>
          </p:nvPr>
        </p:nvSpPr>
        <p:spPr>
          <a:xfrm>
            <a:off x="839788" y="1681163"/>
            <a:ext cx="5157787"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65B142CC-BC3F-664E-A6C2-3854B8D4E8C7}"/>
              </a:ext>
            </a:extLst>
          </p:cNvPr>
          <p:cNvSpPr>
            <a:spLocks noGrp="1"/>
          </p:cNvSpPr>
          <p:nvPr>
            <p:ph sz="half" idx="2"/>
          </p:nvPr>
        </p:nvSpPr>
        <p:spPr>
          <a:xfrm>
            <a:off x="839788" y="2505075"/>
            <a:ext cx="5157787"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D2FA8D54-9ED9-E345-B69E-FF5D485B134B}"/>
              </a:ext>
            </a:extLst>
          </p:cNvPr>
          <p:cNvSpPr>
            <a:spLocks noGrp="1"/>
          </p:cNvSpPr>
          <p:nvPr>
            <p:ph type="body" sz="quarter" idx="3"/>
          </p:nvPr>
        </p:nvSpPr>
        <p:spPr>
          <a:xfrm>
            <a:off x="6172200" y="1681163"/>
            <a:ext cx="5183188" cy="823912"/>
          </a:xfrm>
          <a:prstGeom prst="rect">
            <a:avLst/>
          </a:prstGeo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009B295F-F3C2-5646-A5F3-194FE6EFEB29}"/>
              </a:ext>
            </a:extLst>
          </p:cNvPr>
          <p:cNvSpPr>
            <a:spLocks noGrp="1"/>
          </p:cNvSpPr>
          <p:nvPr>
            <p:ph sz="quarter" idx="4"/>
          </p:nvPr>
        </p:nvSpPr>
        <p:spPr>
          <a:xfrm>
            <a:off x="6172200" y="2505075"/>
            <a:ext cx="5183188" cy="3684588"/>
          </a:xfrm>
          <a:prstGeom prst="rect">
            <a:avLst/>
          </a:prstGeo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00516157-5FC9-E841-A6FC-14EBCFDEC672}"/>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8" name="Footer Placeholder 7">
            <a:extLst>
              <a:ext uri="{FF2B5EF4-FFF2-40B4-BE49-F238E27FC236}">
                <a16:creationId xmlns:a16="http://schemas.microsoft.com/office/drawing/2014/main" id="{3544E072-D5B7-D647-82C0-40BEAE857D43}"/>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9" name="Slide Number Placeholder 8">
            <a:extLst>
              <a:ext uri="{FF2B5EF4-FFF2-40B4-BE49-F238E27FC236}">
                <a16:creationId xmlns:a16="http://schemas.microsoft.com/office/drawing/2014/main" id="{47A73D6E-2A82-7344-BB8C-513E6DA4E143}"/>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47210327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099B4CE-9E7B-564C-A6C3-DCABF996FBD2}"/>
              </a:ext>
            </a:extLst>
          </p:cNvPr>
          <p:cNvSpPr>
            <a:spLocks noGrp="1"/>
          </p:cNvSpPr>
          <p:nvPr>
            <p:ph type="title"/>
          </p:nvPr>
        </p:nvSpPr>
        <p:spPr>
          <a:xfrm>
            <a:off x="838200" y="365125"/>
            <a:ext cx="10515600" cy="1325563"/>
          </a:xfrm>
          <a:prstGeom prst="rect">
            <a:avLst/>
          </a:prstGeom>
        </p:spPr>
        <p:txBody>
          <a:bodyPr/>
          <a:lstStyle/>
          <a:p>
            <a:r>
              <a:rPr lang="en-US"/>
              <a:t>Click to edit Master title style</a:t>
            </a:r>
          </a:p>
        </p:txBody>
      </p:sp>
      <p:sp>
        <p:nvSpPr>
          <p:cNvPr id="3" name="Date Placeholder 2">
            <a:extLst>
              <a:ext uri="{FF2B5EF4-FFF2-40B4-BE49-F238E27FC236}">
                <a16:creationId xmlns:a16="http://schemas.microsoft.com/office/drawing/2014/main" id="{4CF8A31D-92A5-DF47-9C3A-9F9C1CF8FC6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4" name="Footer Placeholder 3">
            <a:extLst>
              <a:ext uri="{FF2B5EF4-FFF2-40B4-BE49-F238E27FC236}">
                <a16:creationId xmlns:a16="http://schemas.microsoft.com/office/drawing/2014/main" id="{FFE7EADA-8BC4-974C-BBA1-7390F15FD5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5" name="Slide Number Placeholder 4">
            <a:extLst>
              <a:ext uri="{FF2B5EF4-FFF2-40B4-BE49-F238E27FC236}">
                <a16:creationId xmlns:a16="http://schemas.microsoft.com/office/drawing/2014/main" id="{E89EC0A8-C281-FF40-A774-EAF6089BB00F}"/>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2428588003"/>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FF027EBC-C9EC-5844-B3BF-5151B2F70EA4}"/>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3" name="Footer Placeholder 2">
            <a:extLst>
              <a:ext uri="{FF2B5EF4-FFF2-40B4-BE49-F238E27FC236}">
                <a16:creationId xmlns:a16="http://schemas.microsoft.com/office/drawing/2014/main" id="{A9F664BF-C7CE-DC46-9D6D-A9335EE9D8B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4" name="Slide Number Placeholder 3">
            <a:extLst>
              <a:ext uri="{FF2B5EF4-FFF2-40B4-BE49-F238E27FC236}">
                <a16:creationId xmlns:a16="http://schemas.microsoft.com/office/drawing/2014/main" id="{6A1AAD4E-B732-E349-8793-C20A3D6B70AE}"/>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141862880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73A651-FEEA-2140-82D8-9C06A36F929A}"/>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4D2DAEA-C881-354D-A17E-2A95857F0CA4}"/>
              </a:ext>
            </a:extLst>
          </p:cNvPr>
          <p:cNvSpPr>
            <a:spLocks noGrp="1"/>
          </p:cNvSpPr>
          <p:nvPr>
            <p:ph idx="1"/>
          </p:nvPr>
        </p:nvSpPr>
        <p:spPr>
          <a:xfrm>
            <a:off x="5183188" y="987425"/>
            <a:ext cx="6172200" cy="4873625"/>
          </a:xfrm>
          <a:prstGeom prst="rect">
            <a:avLst/>
          </a:prstGeo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802148C2-62EB-B446-BB7C-69F5E480649F}"/>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2114D069-D155-9141-9045-DB41904753A7}"/>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6" name="Footer Placeholder 5">
            <a:extLst>
              <a:ext uri="{FF2B5EF4-FFF2-40B4-BE49-F238E27FC236}">
                <a16:creationId xmlns:a16="http://schemas.microsoft.com/office/drawing/2014/main" id="{2C0EE34C-EABB-6848-A341-7CA0C2937980}"/>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C0C04AAD-C125-DD44-8102-9F28820805FD}"/>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412635194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BD611A-FFDF-C848-A433-C5B125C402E0}"/>
              </a:ext>
            </a:extLst>
          </p:cNvPr>
          <p:cNvSpPr>
            <a:spLocks noGrp="1"/>
          </p:cNvSpPr>
          <p:nvPr>
            <p:ph type="title"/>
          </p:nvPr>
        </p:nvSpPr>
        <p:spPr>
          <a:xfrm>
            <a:off x="839788" y="457200"/>
            <a:ext cx="3932237" cy="1600200"/>
          </a:xfrm>
          <a:prstGeom prst="rect">
            <a:avLst/>
          </a:prstGeo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296C0E97-AC3D-784B-96B7-0D18B5A35AE1}"/>
              </a:ext>
            </a:extLst>
          </p:cNvPr>
          <p:cNvSpPr>
            <a:spLocks noGrp="1"/>
          </p:cNvSpPr>
          <p:nvPr>
            <p:ph type="pic" idx="1"/>
          </p:nvPr>
        </p:nvSpPr>
        <p:spPr>
          <a:xfrm>
            <a:off x="5183188" y="987425"/>
            <a:ext cx="6172200" cy="4873625"/>
          </a:xfrm>
          <a:prstGeom prst="rect">
            <a:avLst/>
          </a:prstGeo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6B37986-0214-C348-AB5F-D54BF2881077}"/>
              </a:ext>
            </a:extLst>
          </p:cNvPr>
          <p:cNvSpPr>
            <a:spLocks noGrp="1"/>
          </p:cNvSpPr>
          <p:nvPr>
            <p:ph type="body" sz="half" idx="2"/>
          </p:nvPr>
        </p:nvSpPr>
        <p:spPr>
          <a:xfrm>
            <a:off x="839788" y="2057400"/>
            <a:ext cx="3932237" cy="3811588"/>
          </a:xfrm>
          <a:prstGeom prst="rect">
            <a:avLst/>
          </a:prstGeo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EF6860A9-8610-9347-BAE7-F23CCA13E55B}"/>
              </a:ext>
            </a:extLst>
          </p:cNvPr>
          <p:cNvSpPr>
            <a:spLocks noGrp="1"/>
          </p:cNvSpPr>
          <p:nvPr>
            <p:ph type="dt" sz="half" idx="10"/>
          </p:nvPr>
        </p:nvSpPr>
        <p:spPr>
          <a:xfrm>
            <a:off x="838200" y="6356350"/>
            <a:ext cx="2743200" cy="365125"/>
          </a:xfrm>
          <a:prstGeom prst="rect">
            <a:avLst/>
          </a:prstGeom>
        </p:spPr>
        <p:txBody>
          <a:bodyPr/>
          <a:lstStyle/>
          <a:p>
            <a:fld id="{5E4E5C39-FE1E-4048-9E78-68F07A4195FB}" type="datetimeFigureOut">
              <a:rPr lang="en-US" smtClean="0"/>
              <a:t>8/31/2025</a:t>
            </a:fld>
            <a:endParaRPr lang="en-US"/>
          </a:p>
        </p:txBody>
      </p:sp>
      <p:sp>
        <p:nvSpPr>
          <p:cNvPr id="6" name="Footer Placeholder 5">
            <a:extLst>
              <a:ext uri="{FF2B5EF4-FFF2-40B4-BE49-F238E27FC236}">
                <a16:creationId xmlns:a16="http://schemas.microsoft.com/office/drawing/2014/main" id="{14249D7C-BCAA-DE44-AE89-5178DA8D82A1}"/>
              </a:ext>
            </a:extLst>
          </p:cNvPr>
          <p:cNvSpPr>
            <a:spLocks noGrp="1"/>
          </p:cNvSpPr>
          <p:nvPr>
            <p:ph type="ftr" sz="quarter" idx="11"/>
          </p:nvPr>
        </p:nvSpPr>
        <p:spPr>
          <a:xfrm>
            <a:off x="4038600" y="6356350"/>
            <a:ext cx="4114800" cy="365125"/>
          </a:xfrm>
          <a:prstGeom prst="rect">
            <a:avLst/>
          </a:prstGeom>
        </p:spPr>
        <p:txBody>
          <a:bodyPr/>
          <a:lstStyle/>
          <a:p>
            <a:endParaRPr lang="en-US"/>
          </a:p>
        </p:txBody>
      </p:sp>
      <p:sp>
        <p:nvSpPr>
          <p:cNvPr id="7" name="Slide Number Placeholder 6">
            <a:extLst>
              <a:ext uri="{FF2B5EF4-FFF2-40B4-BE49-F238E27FC236}">
                <a16:creationId xmlns:a16="http://schemas.microsoft.com/office/drawing/2014/main" id="{355319C3-A65D-764B-BD49-57D0082AE9A9}"/>
              </a:ext>
            </a:extLst>
          </p:cNvPr>
          <p:cNvSpPr>
            <a:spLocks noGrp="1"/>
          </p:cNvSpPr>
          <p:nvPr>
            <p:ph type="sldNum" sz="quarter" idx="12"/>
          </p:nvPr>
        </p:nvSpPr>
        <p:spPr/>
        <p:txBody>
          <a:bodyPr/>
          <a:lstStyle/>
          <a:p>
            <a:fld id="{A190C97C-0095-2443-AC12-FA4CBA4ACD4D}" type="slidenum">
              <a:rPr lang="en-US" smtClean="0"/>
              <a:t>‹nº›</a:t>
            </a:fld>
            <a:endParaRPr lang="en-US"/>
          </a:p>
        </p:txBody>
      </p:sp>
    </p:spTree>
    <p:extLst>
      <p:ext uri="{BB962C8B-B14F-4D97-AF65-F5344CB8AC3E}">
        <p14:creationId xmlns:p14="http://schemas.microsoft.com/office/powerpoint/2010/main" val="334931350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Ref idx="1001">
        <a:schemeClr val="bg1"/>
      </p:bgRef>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A0D5B246-E282-3742-BD72-B1BCDC5A64B4}"/>
              </a:ext>
            </a:extLst>
          </p:cNvPr>
          <p:cNvSpPr>
            <a:spLocks noGrp="1"/>
          </p:cNvSpPr>
          <p:nvPr>
            <p:ph type="sldNum" sz="quarter" idx="4"/>
          </p:nvPr>
        </p:nvSpPr>
        <p:spPr>
          <a:xfrm>
            <a:off x="8714772" y="6025573"/>
            <a:ext cx="2743200" cy="401638"/>
          </a:xfrm>
          <a:prstGeom prst="rect">
            <a:avLst/>
          </a:prstGeom>
        </p:spPr>
        <p:txBody>
          <a:bodyPr vert="horz" lIns="91440" tIns="45720" rIns="91440" bIns="45720" rtlCol="0" anchor="ctr"/>
          <a:lstStyle>
            <a:lvl1pPr algn="r">
              <a:defRPr sz="1600">
                <a:solidFill>
                  <a:srgbClr val="1C7DDB"/>
                </a:solidFill>
                <a:latin typeface="Abadi" panose="020B0604020104020204" pitchFamily="34" charset="0"/>
              </a:defRPr>
            </a:lvl1pPr>
          </a:lstStyle>
          <a:p>
            <a:fld id="{A190C97C-0095-2443-AC12-FA4CBA4ACD4D}" type="slidenum">
              <a:rPr lang="en-US" smtClean="0"/>
              <a:pPr/>
              <a:t>‹nº›</a:t>
            </a:fld>
            <a:endParaRPr lang="en-US"/>
          </a:p>
        </p:txBody>
      </p:sp>
    </p:spTree>
    <p:extLst>
      <p:ext uri="{BB962C8B-B14F-4D97-AF65-F5344CB8AC3E}">
        <p14:creationId xmlns:p14="http://schemas.microsoft.com/office/powerpoint/2010/main" val="2647310266"/>
      </p:ext>
    </p:extLst>
  </p:cSld>
  <p:clrMap bg1="lt1" tx1="dk1" bg2="lt2" tx2="dk2" accent1="accent1" accent2="accent2" accent3="accent3" accent4="accent4" accent5="accent5" accent6="accent6" hlink="hlink" folHlink="folHlink"/>
  <p:sldLayoutIdLst>
    <p:sldLayoutId id="2147483683" r:id="rId1"/>
    <p:sldLayoutId id="2147483684" r:id="rId2"/>
    <p:sldLayoutId id="2147483685" r:id="rId3"/>
    <p:sldLayoutId id="2147483686" r:id="rId4"/>
    <p:sldLayoutId id="2147483687" r:id="rId5"/>
    <p:sldLayoutId id="2147483688" r:id="rId6"/>
    <p:sldLayoutId id="2147483689" r:id="rId7"/>
    <p:sldLayoutId id="2147483690" r:id="rId8"/>
    <p:sldLayoutId id="2147483691" r:id="rId9"/>
    <p:sldLayoutId id="2147483692" r:id="rId10"/>
    <p:sldLayoutId id="2147483693" r:id="rId11"/>
    <p:sldLayoutId id="2147483694" r:id="rId12"/>
    <p:sldLayoutId id="2147483695" r:id="rId13"/>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eg"/><Relationship Id="rId1" Type="http://schemas.openxmlformats.org/officeDocument/2006/relationships/slideLayout" Target="../slideLayouts/slideLayout12.xml"/></Relationships>
</file>

<file path=ppt/slides/_rels/slide10.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17.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1.xml"/></Relationships>
</file>

<file path=ppt/slides/_rels/slide1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1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8.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2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2.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1.xml"/></Relationships>
</file>

<file path=ppt/slides/_rels/slide3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38.xml.rels><?xml version="1.0" encoding="UTF-8" standalone="yes"?>
<Relationships xmlns="http://schemas.openxmlformats.org/package/2006/relationships"><Relationship Id="rId2" Type="http://schemas.openxmlformats.org/officeDocument/2006/relationships/image" Target="../media/image10.jpeg"/><Relationship Id="rId1" Type="http://schemas.openxmlformats.org/officeDocument/2006/relationships/slideLayout" Target="../slideLayouts/slideLayout1.xml"/></Relationships>
</file>

<file path=ppt/slides/_rels/slide39.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0.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1.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2.xml.rels><?xml version="1.0" encoding="UTF-8" standalone="yes"?>
<Relationships xmlns="http://schemas.openxmlformats.org/package/2006/relationships"><Relationship Id="rId2" Type="http://schemas.openxmlformats.org/officeDocument/2006/relationships/image" Target="../media/image11.jpeg"/><Relationship Id="rId1" Type="http://schemas.openxmlformats.org/officeDocument/2006/relationships/slideLayout" Target="../slideLayouts/slideLayout1.xml"/></Relationships>
</file>

<file path=ppt/slides/_rels/slide4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4.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5.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4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1.xml"/></Relationships>
</file>

<file path=ppt/slides/_rels/slide47.xml.rels><?xml version="1.0" encoding="UTF-8" standalone="yes"?>
<Relationships xmlns="http://schemas.openxmlformats.org/package/2006/relationships"><Relationship Id="rId2" Type="http://schemas.openxmlformats.org/officeDocument/2006/relationships/image" Target="../media/image12.jpeg"/><Relationship Id="rId1" Type="http://schemas.openxmlformats.org/officeDocument/2006/relationships/slideLayout" Target="../slideLayouts/slideLayout13.xml"/></Relationships>
</file>

<file path=ppt/slides/_rels/slide5.xml.rels><?xml version="1.0" encoding="UTF-8" standalone="yes"?>
<Relationships xmlns="http://schemas.openxmlformats.org/package/2006/relationships"><Relationship Id="rId2" Type="http://schemas.openxmlformats.org/officeDocument/2006/relationships/image" Target="../media/image4.jpeg"/><Relationship Id="rId1" Type="http://schemas.openxmlformats.org/officeDocument/2006/relationships/slideLayout" Target="../slideLayouts/slideLayout3.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7.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8.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3.png"/><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3.png"/><Relationship Id="rId1" Type="http://schemas.openxmlformats.org/officeDocument/2006/relationships/slideLayout" Target="../slideLayouts/slideLayout1.xm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6" name="TextBox 5">
            <a:extLst>
              <a:ext uri="{FF2B5EF4-FFF2-40B4-BE49-F238E27FC236}">
                <a16:creationId xmlns:a16="http://schemas.microsoft.com/office/drawing/2014/main" id="{2C36AF9D-A911-994B-90EA-013D4CDA5604}"/>
              </a:ext>
            </a:extLst>
          </p:cNvPr>
          <p:cNvSpPr txBox="1"/>
          <p:nvPr/>
        </p:nvSpPr>
        <p:spPr>
          <a:xfrm>
            <a:off x="888545" y="4568734"/>
            <a:ext cx="4044961" cy="646331"/>
          </a:xfrm>
          <a:prstGeom prst="rect">
            <a:avLst/>
          </a:prstGeom>
          <a:noFill/>
        </p:spPr>
        <p:txBody>
          <a:bodyPr wrap="square" lIns="91440" tIns="45720" rIns="91440" bIns="45720" rtlCol="0" anchor="t">
            <a:spAutoFit/>
          </a:bodyPr>
          <a:lstStyle/>
          <a:p>
            <a:r>
              <a:rPr lang="en-US" dirty="0">
                <a:solidFill>
                  <a:schemeClr val="bg2"/>
                </a:solidFill>
                <a:latin typeface="Abadi"/>
                <a:ea typeface="SF Pro" pitchFamily="2" charset="0"/>
                <a:cs typeface="SF Pro" pitchFamily="2" charset="0"/>
              </a:rPr>
              <a:t>Leandro Rangel de Souza</a:t>
            </a:r>
          </a:p>
          <a:p>
            <a:r>
              <a:rPr lang="en-US" dirty="0">
                <a:solidFill>
                  <a:schemeClr val="bg2"/>
                </a:solidFill>
                <a:latin typeface="Abadi" panose="020B0604020104020204" pitchFamily="34" charset="0"/>
                <a:ea typeface="SF Pro" pitchFamily="2" charset="0"/>
                <a:cs typeface="SF Pro" pitchFamily="2" charset="0"/>
              </a:rPr>
              <a:t>2025-08-31</a:t>
            </a:r>
          </a:p>
        </p:txBody>
      </p:sp>
      <p:pic>
        <p:nvPicPr>
          <p:cNvPr id="2" name="Picture 2" descr="IBM Skills Network Logo - Horizontal-noai copy.png">
            <a:extLst>
              <a:ext uri="{FF2B5EF4-FFF2-40B4-BE49-F238E27FC236}">
                <a16:creationId xmlns:a16="http://schemas.microsoft.com/office/drawing/2014/main" id="{4F94DBE5-2DCC-401E-95AA-12E04A97FBA6}"/>
              </a:ext>
            </a:extLst>
          </p:cNvPr>
          <p:cNvPicPr>
            <a:picLocks noChangeAspect="1"/>
          </p:cNvPicPr>
          <p:nvPr/>
        </p:nvPicPr>
        <p:blipFill>
          <a:blip r:embed="rId3"/>
          <a:stretch>
            <a:fillRect/>
          </a:stretch>
        </p:blipFill>
        <p:spPr>
          <a:xfrm>
            <a:off x="889820" y="676828"/>
            <a:ext cx="2104103" cy="629183"/>
          </a:xfrm>
          <a:prstGeom prst="rect">
            <a:avLst/>
          </a:prstGeom>
        </p:spPr>
      </p:pic>
    </p:spTree>
    <p:extLst>
      <p:ext uri="{BB962C8B-B14F-4D97-AF65-F5344CB8AC3E}">
        <p14:creationId xmlns:p14="http://schemas.microsoft.com/office/powerpoint/2010/main" val="1277611629"/>
      </p:ext>
    </p:extLst>
  </p:cSld>
  <p:clrMapOvr>
    <a:masterClrMapping/>
  </p:clrMapOvr>
  <p:transition spd="slow">
    <p:push dir="u"/>
  </p:transition>
</p:sld>
</file>

<file path=ppt/slides/slide1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E021CA9-7CB7-1046-8FA0-21F127C19A59}"/>
              </a:ext>
            </a:extLst>
          </p:cNvPr>
          <p:cNvSpPr>
            <a:spLocks noGrp="1"/>
          </p:cNvSpPr>
          <p:nvPr>
            <p:ph type="sldNum" sz="quarter" idx="12"/>
          </p:nvPr>
        </p:nvSpPr>
        <p:spPr/>
        <p:txBody>
          <a:bodyPr/>
          <a:lstStyle/>
          <a:p>
            <a:fld id="{5075537C-CA84-1446-933C-8E9D027F9201}" type="slidenum">
              <a:rPr lang="en-US" smtClean="0"/>
              <a:t>10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8975652" cy="1134143"/>
          </a:xfrm>
          <a:prstGeom prst="rect">
            <a:avLst/>
          </a:prstGeom>
        </p:spPr>
        <p:txBody>
          <a:bodyPr/>
          <a:lstStyle/>
          <a:p>
            <a:r>
              <a:rPr lang="en-US" sz="2200" dirty="0">
                <a:solidFill>
                  <a:schemeClr val="accent3">
                    <a:lumMod val="25000"/>
                  </a:schemeClr>
                </a:solidFill>
                <a:latin typeface="Abadi" panose="020B0604020104020204" pitchFamily="34" charset="0"/>
              </a:rPr>
              <a:t>https://github.com/lrangels/Analise de dados/DA0101EN-2-Review-Data-Wrangling-20231003-1696291200.jupyterlite.ipynb</a:t>
            </a:r>
            <a:endParaRPr lang="en-US" dirty="0"/>
          </a:p>
          <a:p>
            <a:endParaRPr lang="en-US" dirty="0"/>
          </a:p>
          <a:p>
            <a:endParaRPr lang="en-US" dirty="0"/>
          </a:p>
        </p:txBody>
      </p:sp>
      <p:sp>
        <p:nvSpPr>
          <p:cNvPr id="8" name="Title 1">
            <a:extLst>
              <a:ext uri="{FF2B5EF4-FFF2-40B4-BE49-F238E27FC236}">
                <a16:creationId xmlns:a16="http://schemas.microsoft.com/office/drawing/2014/main" id="{2A665A13-3129-46DF-B847-F273F3E96BE6}"/>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Wrangling</a:t>
            </a:r>
          </a:p>
        </p:txBody>
      </p:sp>
      <p:pic>
        <p:nvPicPr>
          <p:cNvPr id="7" name="Imagem 6">
            <a:extLst>
              <a:ext uri="{FF2B5EF4-FFF2-40B4-BE49-F238E27FC236}">
                <a16:creationId xmlns:a16="http://schemas.microsoft.com/office/drawing/2014/main" id="{CA77ECBF-31D0-4E15-F9B2-EC3AC630D5B4}"/>
              </a:ext>
            </a:extLst>
          </p:cNvPr>
          <p:cNvPicPr>
            <a:picLocks noChangeAspect="1"/>
          </p:cNvPicPr>
          <p:nvPr/>
        </p:nvPicPr>
        <p:blipFill>
          <a:blip r:embed="rId3"/>
          <a:stretch>
            <a:fillRect/>
          </a:stretch>
        </p:blipFill>
        <p:spPr>
          <a:xfrm>
            <a:off x="2446337" y="2776838"/>
            <a:ext cx="6829952" cy="2924664"/>
          </a:xfrm>
          <a:prstGeom prst="rect">
            <a:avLst/>
          </a:prstGeom>
        </p:spPr>
      </p:pic>
    </p:spTree>
    <p:extLst>
      <p:ext uri="{BB962C8B-B14F-4D97-AF65-F5344CB8AC3E}">
        <p14:creationId xmlns:p14="http://schemas.microsoft.com/office/powerpoint/2010/main" val="2987552906"/>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2C4E03D3-761E-7549-A4C6-7E585EBC4F01}"/>
              </a:ext>
            </a:extLst>
          </p:cNvPr>
          <p:cNvSpPr>
            <a:spLocks noGrp="1"/>
          </p:cNvSpPr>
          <p:nvPr>
            <p:ph type="sldNum" sz="quarter" idx="12"/>
          </p:nvPr>
        </p:nvSpPr>
        <p:spPr/>
        <p:txBody>
          <a:bodyPr/>
          <a:lstStyle/>
          <a:p>
            <a:fld id="{5075537C-CA84-1446-933C-8E9D027F9201}" type="slidenum">
              <a:rPr lang="en-US" smtClean="0"/>
              <a:t>11</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276727" y="1380967"/>
            <a:ext cx="11333748" cy="4351338"/>
          </a:xfrm>
          <a:prstGeom prst="rect">
            <a:avLst/>
          </a:prstGeom>
        </p:spPr>
        <p:txBody>
          <a:bodyPr lIns="91440" tIns="45720" rIns="91440" bIns="45720" anchor="t"/>
          <a:lstStyle/>
          <a:p>
            <a:pPr>
              <a:lnSpc>
                <a:spcPct val="100000"/>
              </a:lnSpc>
              <a:spcBef>
                <a:spcPts val="1400"/>
              </a:spcBef>
            </a:pPr>
            <a:r>
              <a:rPr lang="en-US" sz="2400" dirty="0"/>
              <a:t>In this project we used different types of charts to better explore and explain the data. Line and area plots helped us show trends and how values change over time, while bar charts and pie charts were useful to compare categories and proportions. Histograms and box plots gave us insights into data distributions and outliers. Scatter and bubble plots helped visualize relationships between variables, with bubble size adding an extra dimension. Waffle charts and word clouds were included to present percentages and highlight frequent terms in a more visual way. Regression plots showed linear trends and possible predictions, and maps allowed us to explore the geographic side of the data. Finally, interactive </a:t>
            </a:r>
            <a:r>
              <a:rPr lang="en-US" sz="2400" dirty="0" err="1"/>
              <a:t>Plotly</a:t>
            </a:r>
            <a:r>
              <a:rPr lang="en-US" sz="2400" dirty="0"/>
              <a:t> charts made it easier to dive deeper and explore results dynamically.</a:t>
            </a:r>
            <a:endParaRPr lang="en-US" sz="2200" dirty="0">
              <a:solidFill>
                <a:schemeClr val="accent3">
                  <a:lumMod val="25000"/>
                </a:schemeClr>
              </a:solidFill>
              <a:latin typeface="Abadi"/>
            </a:endParaRPr>
          </a:p>
          <a:p>
            <a:pPr>
              <a:lnSpc>
                <a:spcPct val="100000"/>
              </a:lnSpc>
              <a:spcBef>
                <a:spcPts val="1400"/>
              </a:spcBef>
            </a:pPr>
            <a:r>
              <a:rPr lang="pt-BR" sz="2200" dirty="0">
                <a:solidFill>
                  <a:schemeClr val="accent3">
                    <a:lumMod val="25000"/>
                  </a:schemeClr>
                </a:solidFill>
                <a:latin typeface="Abadi" panose="020B0604020104020204" pitchFamily="34" charset="0"/>
              </a:rPr>
              <a:t>https://github.com/lrangels/coursera-applied-data-science/tree/52cffe6200609e8ffe1c4ec446302239d50785c9/Visualiza%C3%A7%C3%A3o%20de%20dados%20com%20Python</a:t>
            </a:r>
            <a:endParaRPr lang="en-US" dirty="0"/>
          </a:p>
        </p:txBody>
      </p:sp>
      <p:sp>
        <p:nvSpPr>
          <p:cNvPr id="3" name="Title 1">
            <a:extLst>
              <a:ext uri="{FF2B5EF4-FFF2-40B4-BE49-F238E27FC236}">
                <a16:creationId xmlns:a16="http://schemas.microsoft.com/office/drawing/2014/main" id="{D9E97D81-A978-4758-8A93-47C19B10407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Data Visualization</a:t>
            </a:r>
          </a:p>
        </p:txBody>
      </p:sp>
    </p:spTree>
    <p:extLst>
      <p:ext uri="{BB962C8B-B14F-4D97-AF65-F5344CB8AC3E}">
        <p14:creationId xmlns:p14="http://schemas.microsoft.com/office/powerpoint/2010/main" val="779971636"/>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17B1B70-690D-5945-90C2-196E1304B45D}"/>
              </a:ext>
            </a:extLst>
          </p:cNvPr>
          <p:cNvSpPr>
            <a:spLocks noGrp="1"/>
          </p:cNvSpPr>
          <p:nvPr>
            <p:ph type="sldNum" sz="quarter" idx="12"/>
          </p:nvPr>
        </p:nvSpPr>
        <p:spPr/>
        <p:txBody>
          <a:bodyPr/>
          <a:lstStyle/>
          <a:p>
            <a:fld id="{5075537C-CA84-1446-933C-8E9D027F9201}" type="slidenum">
              <a:rPr lang="en-US" smtClean="0"/>
              <a:t>12</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168442" y="1299411"/>
            <a:ext cx="11863137" cy="4858502"/>
          </a:xfrm>
          <a:prstGeom prst="rect">
            <a:avLst/>
          </a:prstGeom>
        </p:spPr>
        <p:txBody>
          <a:bodyPr lIns="91440" tIns="45720" rIns="91440" bIns="45720" anchor="t"/>
          <a:lstStyle/>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distinct </a:t>
            </a:r>
            <a:r>
              <a:rPr lang="en-US" sz="1200" dirty="0" err="1">
                <a:solidFill>
                  <a:schemeClr val="accent3">
                    <a:lumMod val="25000"/>
                  </a:schemeClr>
                </a:solidFill>
                <a:latin typeface="Abadi"/>
              </a:rPr>
              <a:t>Launch_Site</a:t>
            </a:r>
            <a:r>
              <a:rPr lang="en-US" sz="1200" dirty="0">
                <a:solidFill>
                  <a:schemeClr val="accent3">
                    <a:lumMod val="25000"/>
                  </a:schemeClr>
                </a:solidFill>
                <a:latin typeface="Abadi"/>
              </a:rPr>
              <a:t> from  SPACEXTABLE</a:t>
            </a:r>
          </a:p>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 from  SPACEXTABLE where </a:t>
            </a:r>
            <a:r>
              <a:rPr lang="en-US" sz="1200" dirty="0" err="1">
                <a:solidFill>
                  <a:schemeClr val="accent3">
                    <a:lumMod val="25000"/>
                  </a:schemeClr>
                </a:solidFill>
                <a:latin typeface="Abadi"/>
              </a:rPr>
              <a:t>Launch_Site</a:t>
            </a:r>
            <a:r>
              <a:rPr lang="en-US" sz="1200" dirty="0">
                <a:solidFill>
                  <a:schemeClr val="accent3">
                    <a:lumMod val="25000"/>
                  </a:schemeClr>
                </a:solidFill>
                <a:latin typeface="Abadi"/>
              </a:rPr>
              <a:t> like 'CCA%' LIMIT 5</a:t>
            </a:r>
          </a:p>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sum(PAYLOAD_MASS__KG_) as </a:t>
            </a:r>
            <a:r>
              <a:rPr lang="en-US" sz="1200" dirty="0" err="1">
                <a:solidFill>
                  <a:schemeClr val="accent3">
                    <a:lumMod val="25000"/>
                  </a:schemeClr>
                </a:solidFill>
                <a:latin typeface="Abadi"/>
              </a:rPr>
              <a:t>total_payload</a:t>
            </a:r>
            <a:r>
              <a:rPr lang="en-US" sz="1200" dirty="0">
                <a:solidFill>
                  <a:schemeClr val="accent3">
                    <a:lumMod val="25000"/>
                  </a:schemeClr>
                </a:solidFill>
                <a:latin typeface="Abadi"/>
              </a:rPr>
              <a:t> from SPACEXTABLE where Customer = 'NASA (CRS)’</a:t>
            </a:r>
          </a:p>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avg(PAYLOAD_MASS__KG_) as </a:t>
            </a:r>
            <a:r>
              <a:rPr lang="en-US" sz="1200" dirty="0" err="1">
                <a:solidFill>
                  <a:schemeClr val="accent3">
                    <a:lumMod val="25000"/>
                  </a:schemeClr>
                </a:solidFill>
                <a:latin typeface="Abadi"/>
              </a:rPr>
              <a:t>avg_payload</a:t>
            </a:r>
            <a:r>
              <a:rPr lang="en-US" sz="1200" dirty="0">
                <a:solidFill>
                  <a:schemeClr val="accent3">
                    <a:lumMod val="25000"/>
                  </a:schemeClr>
                </a:solidFill>
                <a:latin typeface="Abadi"/>
              </a:rPr>
              <a:t> from SPACEXTABLE where Booster_Version like 'F9 v1.1’</a:t>
            </a:r>
            <a:endParaRPr lang="en-US" sz="1100" dirty="0">
              <a:solidFill>
                <a:schemeClr val="accent3">
                  <a:lumMod val="25000"/>
                </a:schemeClr>
              </a:solidFill>
              <a:latin typeface="Abadi"/>
            </a:endParaRPr>
          </a:p>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min(date)  from SPACEXTABLE where </a:t>
            </a:r>
            <a:r>
              <a:rPr lang="en-US" sz="1200" dirty="0" err="1">
                <a:solidFill>
                  <a:schemeClr val="accent3">
                    <a:lumMod val="25000"/>
                  </a:schemeClr>
                </a:solidFill>
                <a:latin typeface="Abadi"/>
              </a:rPr>
              <a:t>Mission_Outcome</a:t>
            </a:r>
            <a:r>
              <a:rPr lang="en-US" sz="1200" dirty="0">
                <a:solidFill>
                  <a:schemeClr val="accent3">
                    <a:lumMod val="25000"/>
                  </a:schemeClr>
                </a:solidFill>
                <a:latin typeface="Abadi"/>
              </a:rPr>
              <a:t> = 'Success’</a:t>
            </a:r>
          </a:p>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  from SPACEXTABLE where </a:t>
            </a:r>
            <a:r>
              <a:rPr lang="en-US" sz="1200" dirty="0" err="1">
                <a:solidFill>
                  <a:schemeClr val="accent3">
                    <a:lumMod val="25000"/>
                  </a:schemeClr>
                </a:solidFill>
                <a:latin typeface="Abadi"/>
              </a:rPr>
              <a:t>Mission_Outcome</a:t>
            </a:r>
            <a:r>
              <a:rPr lang="en-US" sz="1200" dirty="0">
                <a:solidFill>
                  <a:schemeClr val="accent3">
                    <a:lumMod val="25000"/>
                  </a:schemeClr>
                </a:solidFill>
                <a:latin typeface="Abadi"/>
              </a:rPr>
              <a:t> = 'Success' and PAYLOAD_MASS__KG_ &gt; 4000 and PAYLOAD_MASS__KG_ &lt; 6000</a:t>
            </a:r>
          </a:p>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a:t>
            </a:r>
            <a:r>
              <a:rPr lang="en-US" sz="1200" dirty="0" err="1">
                <a:solidFill>
                  <a:schemeClr val="accent3">
                    <a:lumMod val="25000"/>
                  </a:schemeClr>
                </a:solidFill>
                <a:latin typeface="Abadi"/>
              </a:rPr>
              <a:t>Mission_Outcome</a:t>
            </a:r>
            <a:r>
              <a:rPr lang="en-US" sz="1200" dirty="0">
                <a:solidFill>
                  <a:schemeClr val="accent3">
                    <a:lumMod val="25000"/>
                  </a:schemeClr>
                </a:solidFill>
                <a:latin typeface="Abadi"/>
              </a:rPr>
              <a:t>, count(0) qtd  from SPACEXTABLE group by </a:t>
            </a:r>
            <a:r>
              <a:rPr lang="en-US" sz="1200" dirty="0" err="1">
                <a:solidFill>
                  <a:schemeClr val="accent3">
                    <a:lumMod val="25000"/>
                  </a:schemeClr>
                </a:solidFill>
                <a:latin typeface="Abadi"/>
              </a:rPr>
              <a:t>Mission_Outcome</a:t>
            </a:r>
            <a:endParaRPr lang="en-US" sz="1200" dirty="0">
              <a:solidFill>
                <a:schemeClr val="accent3">
                  <a:lumMod val="25000"/>
                </a:schemeClr>
              </a:solidFill>
              <a:latin typeface="Abadi"/>
            </a:endParaRPr>
          </a:p>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distinct Booster_Version  from SPACEXTABLE where PAYLOAD_MASS__KG_ = (select max(PAYLOAD_MASS__KG_) from SPACEXTABLE)</a:t>
            </a:r>
          </a:p>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a:t>
            </a:r>
            <a:r>
              <a:rPr lang="en-US" sz="1200" dirty="0" err="1">
                <a:solidFill>
                  <a:schemeClr val="accent3">
                    <a:lumMod val="25000"/>
                  </a:schemeClr>
                </a:solidFill>
                <a:latin typeface="Abadi"/>
              </a:rPr>
              <a:t>substr</a:t>
            </a:r>
            <a:r>
              <a:rPr lang="en-US" sz="1200" dirty="0">
                <a:solidFill>
                  <a:schemeClr val="accent3">
                    <a:lumMod val="25000"/>
                  </a:schemeClr>
                </a:solidFill>
                <a:latin typeface="Abadi"/>
              </a:rPr>
              <a:t>(Date, 6,2) as month, Booster_Version, </a:t>
            </a:r>
            <a:r>
              <a:rPr lang="en-US" sz="1200" dirty="0" err="1">
                <a:solidFill>
                  <a:schemeClr val="accent3">
                    <a:lumMod val="25000"/>
                  </a:schemeClr>
                </a:solidFill>
                <a:latin typeface="Abadi"/>
              </a:rPr>
              <a:t>launch_site</a:t>
            </a:r>
            <a:r>
              <a:rPr lang="en-US" sz="1200" dirty="0">
                <a:solidFill>
                  <a:schemeClr val="accent3">
                    <a:lumMod val="25000"/>
                  </a:schemeClr>
                </a:solidFill>
                <a:latin typeface="Abadi"/>
              </a:rPr>
              <a:t>  from SPACEXTABLE where </a:t>
            </a:r>
            <a:r>
              <a:rPr lang="en-US" sz="1200" dirty="0" err="1">
                <a:solidFill>
                  <a:schemeClr val="accent3">
                    <a:lumMod val="25000"/>
                  </a:schemeClr>
                </a:solidFill>
                <a:latin typeface="Abadi"/>
              </a:rPr>
              <a:t>substr</a:t>
            </a:r>
            <a:r>
              <a:rPr lang="en-US" sz="1200" dirty="0">
                <a:solidFill>
                  <a:schemeClr val="accent3">
                    <a:lumMod val="25000"/>
                  </a:schemeClr>
                </a:solidFill>
                <a:latin typeface="Abadi"/>
              </a:rPr>
              <a:t>(Date,0,5)='2015' and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 like '%failure%’</a:t>
            </a:r>
          </a:p>
          <a:p>
            <a:pPr>
              <a:lnSpc>
                <a:spcPct val="100000"/>
              </a:lnSpc>
              <a:spcBef>
                <a:spcPts val="1400"/>
              </a:spcBef>
            </a:pPr>
            <a:r>
              <a:rPr lang="en-US" sz="1200" dirty="0">
                <a:solidFill>
                  <a:schemeClr val="accent3">
                    <a:lumMod val="25000"/>
                  </a:schemeClr>
                </a:solidFill>
                <a:latin typeface="Abadi"/>
              </a:rPr>
              <a:t>%</a:t>
            </a:r>
            <a:r>
              <a:rPr lang="en-US" sz="1200" dirty="0" err="1">
                <a:solidFill>
                  <a:schemeClr val="accent3">
                    <a:lumMod val="25000"/>
                  </a:schemeClr>
                </a:solidFill>
                <a:latin typeface="Abadi"/>
              </a:rPr>
              <a:t>sql</a:t>
            </a:r>
            <a:r>
              <a:rPr lang="en-US" sz="1200" dirty="0">
                <a:solidFill>
                  <a:schemeClr val="accent3">
                    <a:lumMod val="25000"/>
                  </a:schemeClr>
                </a:solidFill>
                <a:latin typeface="Abadi"/>
              </a:rPr>
              <a:t> Select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 count(0) from SPACEXTABLE where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 in ('Failure (drone ship)', 'Success (ground pad)') and date &gt;= '2010-06-04' and date &lt;= '2017-03-20' group by </a:t>
            </a:r>
            <a:r>
              <a:rPr lang="en-US" sz="1200" dirty="0" err="1">
                <a:solidFill>
                  <a:schemeClr val="accent3">
                    <a:lumMod val="25000"/>
                  </a:schemeClr>
                </a:solidFill>
                <a:latin typeface="Abadi"/>
              </a:rPr>
              <a:t>landing_outcome</a:t>
            </a:r>
            <a:r>
              <a:rPr lang="en-US" sz="1200" dirty="0">
                <a:solidFill>
                  <a:schemeClr val="accent3">
                    <a:lumMod val="25000"/>
                  </a:schemeClr>
                </a:solidFill>
                <a:latin typeface="Abadi"/>
              </a:rPr>
              <a:t> order by 2 desc</a:t>
            </a:r>
          </a:p>
          <a:p>
            <a:pPr>
              <a:lnSpc>
                <a:spcPct val="100000"/>
              </a:lnSpc>
              <a:spcBef>
                <a:spcPts val="1400"/>
              </a:spcBef>
            </a:pPr>
            <a:endParaRPr lang="en-US" sz="1200" dirty="0">
              <a:solidFill>
                <a:schemeClr val="accent3">
                  <a:lumMod val="25000"/>
                </a:schemeClr>
              </a:solidFill>
              <a:latin typeface="Abadi"/>
            </a:endParaRPr>
          </a:p>
          <a:p>
            <a:pPr>
              <a:lnSpc>
                <a:spcPct val="100000"/>
              </a:lnSpc>
              <a:spcBef>
                <a:spcPts val="1400"/>
              </a:spcBef>
            </a:pPr>
            <a:r>
              <a:rPr lang="en-US" sz="1200" dirty="0">
                <a:solidFill>
                  <a:schemeClr val="accent3">
                    <a:lumMod val="25000"/>
                  </a:schemeClr>
                </a:solidFill>
                <a:latin typeface="Abadi" panose="020B0604020104020204" pitchFamily="34" charset="0"/>
              </a:rPr>
              <a:t>https://github.com/lrangels/coursera-applied-data-science/tree/2fa904409926541153c9c01098e795ee0bd94771/Trabalho%20de%20Conclus%C3%A3o</a:t>
            </a:r>
          </a:p>
          <a:p>
            <a:endParaRPr lang="en-US" sz="1400" dirty="0"/>
          </a:p>
          <a:p>
            <a:endParaRPr lang="en-US" sz="1400" dirty="0"/>
          </a:p>
          <a:p>
            <a:endParaRPr lang="en-US" sz="1400" dirty="0"/>
          </a:p>
        </p:txBody>
      </p:sp>
      <p:sp>
        <p:nvSpPr>
          <p:cNvPr id="3" name="Title 1">
            <a:extLst>
              <a:ext uri="{FF2B5EF4-FFF2-40B4-BE49-F238E27FC236}">
                <a16:creationId xmlns:a16="http://schemas.microsoft.com/office/drawing/2014/main" id="{32405FDA-CB27-4506-BA80-B7DD00CB25C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EDA with SQL</a:t>
            </a:r>
            <a:endParaRPr lang="en-US" dirty="0">
              <a:solidFill>
                <a:srgbClr val="0B49CB"/>
              </a:solidFill>
            </a:endParaRPr>
          </a:p>
        </p:txBody>
      </p:sp>
    </p:spTree>
    <p:extLst>
      <p:ext uri="{BB962C8B-B14F-4D97-AF65-F5344CB8AC3E}">
        <p14:creationId xmlns:p14="http://schemas.microsoft.com/office/powerpoint/2010/main" val="1578726356"/>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838200" y="1875054"/>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map objects such as markers, circles, lines, etc. you created and added to a folium map</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objects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interactive map with Folium map, as an external reference and peer-review purpose</a:t>
            </a:r>
          </a:p>
          <a:p>
            <a:endParaRPr lang="en-US"/>
          </a:p>
          <a:p>
            <a:endParaRPr lang="en-US"/>
          </a:p>
        </p:txBody>
      </p:sp>
      <p:sp>
        <p:nvSpPr>
          <p:cNvPr id="3" name="Title 1">
            <a:extLst>
              <a:ext uri="{FF2B5EF4-FFF2-40B4-BE49-F238E27FC236}">
                <a16:creationId xmlns:a16="http://schemas.microsoft.com/office/drawing/2014/main" id="{B28946E4-5BEF-46F0-A56A-E7E85ACA148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an Interactive Map with Folium</a:t>
            </a:r>
            <a:endParaRPr lang="en-US" dirty="0">
              <a:solidFill>
                <a:srgbClr val="0B49CB"/>
              </a:solidFill>
            </a:endParaRPr>
          </a:p>
        </p:txBody>
      </p:sp>
    </p:spTree>
    <p:extLst>
      <p:ext uri="{BB962C8B-B14F-4D97-AF65-F5344CB8AC3E}">
        <p14:creationId xmlns:p14="http://schemas.microsoft.com/office/powerpoint/2010/main" val="14811431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9ADB26FF-76AA-124F-92D8-C93C45D216A8}"/>
              </a:ext>
            </a:extLst>
          </p:cNvPr>
          <p:cNvSpPr>
            <a:spLocks noGrp="1"/>
          </p:cNvSpPr>
          <p:nvPr>
            <p:ph type="sldNum" sz="quarter" idx="12"/>
          </p:nvPr>
        </p:nvSpPr>
        <p:spPr/>
        <p:txBody>
          <a:bodyPr/>
          <a:lstStyle/>
          <a:p>
            <a:fld id="{5075537C-CA84-1446-933C-8E9D027F9201}" type="slidenum">
              <a:rPr lang="en-US" smtClean="0"/>
              <a:t>14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vert="horz" lIns="91440" tIns="45720" rIns="91440" bIns="45720" rtlCol="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what plots/graphs and interactions you have added to a dashboard</a:t>
            </a:r>
          </a:p>
          <a:p>
            <a:pPr>
              <a:lnSpc>
                <a:spcPct val="100000"/>
              </a:lnSpc>
              <a:spcBef>
                <a:spcPts val="1400"/>
              </a:spcBef>
            </a:pPr>
            <a:r>
              <a:rPr lang="en-US" sz="2200">
                <a:solidFill>
                  <a:schemeClr val="accent3">
                    <a:lumMod val="25000"/>
                  </a:schemeClr>
                </a:solidFill>
                <a:latin typeface="Abadi" panose="020B0604020104020204" pitchFamily="34" charset="0"/>
              </a:rPr>
              <a:t>Explain why you added those plots and interactions</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a:t>
            </a:r>
            <a:r>
              <a:rPr lang="en-US" sz="2200" err="1">
                <a:solidFill>
                  <a:schemeClr val="accent3">
                    <a:lumMod val="25000"/>
                  </a:schemeClr>
                </a:solidFill>
                <a:latin typeface="Abadi" panose="020B0604020104020204" pitchFamily="34" charset="0"/>
              </a:rPr>
              <a:t>Plotly</a:t>
            </a:r>
            <a:r>
              <a:rPr lang="en-US" sz="2200">
                <a:solidFill>
                  <a:schemeClr val="accent3">
                    <a:lumMod val="25000"/>
                  </a:schemeClr>
                </a:solidFill>
                <a:latin typeface="Abadi" panose="020B0604020104020204" pitchFamily="34" charset="0"/>
              </a:rPr>
              <a:t> Dash lab, as an external reference and peer-review purpose</a:t>
            </a:r>
          </a:p>
          <a:p>
            <a:endParaRPr lang="en-US"/>
          </a:p>
        </p:txBody>
      </p:sp>
      <p:sp>
        <p:nvSpPr>
          <p:cNvPr id="3" name="Title 1">
            <a:extLst>
              <a:ext uri="{FF2B5EF4-FFF2-40B4-BE49-F238E27FC236}">
                <a16:creationId xmlns:a16="http://schemas.microsoft.com/office/drawing/2014/main" id="{519FC08B-7D2E-43A5-A528-821DCDCCCC8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Build a Dashboard with </a:t>
            </a:r>
            <a:r>
              <a:rPr lang="en-US" dirty="0" err="1">
                <a:solidFill>
                  <a:srgbClr val="0B49CB"/>
                </a:solidFill>
                <a:latin typeface="Abadi"/>
              </a:rPr>
              <a:t>Plotly</a:t>
            </a:r>
            <a:r>
              <a:rPr lang="en-US" dirty="0">
                <a:solidFill>
                  <a:srgbClr val="0B49CB"/>
                </a:solidFill>
                <a:latin typeface="Abadi"/>
              </a:rPr>
              <a:t> Dash</a:t>
            </a:r>
          </a:p>
        </p:txBody>
      </p:sp>
    </p:spTree>
    <p:extLst>
      <p:ext uri="{BB962C8B-B14F-4D97-AF65-F5344CB8AC3E}">
        <p14:creationId xmlns:p14="http://schemas.microsoft.com/office/powerpoint/2010/main" val="334532777"/>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F1B08F2-C4AD-A440-BB78-A0625E28887A}"/>
              </a:ext>
            </a:extLst>
          </p:cNvPr>
          <p:cNvSpPr>
            <a:spLocks noGrp="1"/>
          </p:cNvSpPr>
          <p:nvPr>
            <p:ph type="sldNum" sz="quarter" idx="12"/>
          </p:nvPr>
        </p:nvSpPr>
        <p:spPr/>
        <p:txBody>
          <a:bodyPr/>
          <a:lstStyle/>
          <a:p>
            <a:fld id="{5075537C-CA84-1446-933C-8E9D027F9201}" type="slidenum">
              <a:rPr lang="en-US" smtClean="0"/>
              <a:t>15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Summarize how you built, evaluated, improved, and found the best performing classification model</a:t>
            </a:r>
          </a:p>
          <a:p>
            <a:pPr>
              <a:lnSpc>
                <a:spcPct val="100000"/>
              </a:lnSpc>
              <a:spcBef>
                <a:spcPts val="1400"/>
              </a:spcBef>
            </a:pPr>
            <a:r>
              <a:rPr lang="en-US" sz="2200">
                <a:solidFill>
                  <a:schemeClr val="accent3">
                    <a:lumMod val="25000"/>
                  </a:schemeClr>
                </a:solidFill>
                <a:latin typeface="Abadi" panose="020B0604020104020204" pitchFamily="34" charset="0"/>
              </a:rPr>
              <a:t>You need present your model development process using key phrases and flowchart</a:t>
            </a:r>
          </a:p>
          <a:p>
            <a:pPr>
              <a:lnSpc>
                <a:spcPct val="100000"/>
              </a:lnSpc>
              <a:spcBef>
                <a:spcPts val="1400"/>
              </a:spcBef>
            </a:pPr>
            <a:r>
              <a:rPr lang="en-US" sz="2200">
                <a:solidFill>
                  <a:schemeClr val="accent3">
                    <a:lumMod val="25000"/>
                  </a:schemeClr>
                </a:solidFill>
                <a:latin typeface="Abadi" panose="020B0604020104020204" pitchFamily="34" charset="0"/>
              </a:rPr>
              <a:t>Add the GitHub URL of your completed predictive analysis lab, as an external reference and peer-review purpose</a:t>
            </a:r>
          </a:p>
          <a:p>
            <a:endParaRPr lang="en-US"/>
          </a:p>
        </p:txBody>
      </p:sp>
      <p:sp>
        <p:nvSpPr>
          <p:cNvPr id="3" name="Title 1">
            <a:extLst>
              <a:ext uri="{FF2B5EF4-FFF2-40B4-BE49-F238E27FC236}">
                <a16:creationId xmlns:a16="http://schemas.microsoft.com/office/drawing/2014/main" id="{FC857EDD-A3A7-434D-B8D5-401E872498D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Predictive Analysis (Classification)</a:t>
            </a:r>
          </a:p>
        </p:txBody>
      </p:sp>
    </p:spTree>
    <p:extLst>
      <p:ext uri="{BB962C8B-B14F-4D97-AF65-F5344CB8AC3E}">
        <p14:creationId xmlns:p14="http://schemas.microsoft.com/office/powerpoint/2010/main" val="1813711241"/>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8" name="Content Placeholder 2">
            <a:extLst>
              <a:ext uri="{FF2B5EF4-FFF2-40B4-BE49-F238E27FC236}">
                <a16:creationId xmlns:a16="http://schemas.microsoft.com/office/drawing/2014/main" id="{C7B9C153-C85C-3240-8E7E-523FBC004564}"/>
              </a:ext>
            </a:extLst>
          </p:cNvPr>
          <p:cNvSpPr txBox="1">
            <a:spLocks/>
          </p:cNvSpPr>
          <p:nvPr/>
        </p:nvSpPr>
        <p:spPr>
          <a:xfrm>
            <a:off x="841125" y="1807337"/>
            <a:ext cx="7068725" cy="1621663"/>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a:solidFill>
                  <a:schemeClr val="accent3">
                    <a:lumMod val="25000"/>
                  </a:schemeClr>
                </a:solidFill>
                <a:latin typeface="Abadi" panose="020B0604020104020204" pitchFamily="34" charset="0"/>
              </a:rPr>
              <a:t>Exploratory data analysis results</a:t>
            </a:r>
          </a:p>
          <a:p>
            <a:pPr>
              <a:lnSpc>
                <a:spcPct val="100000"/>
              </a:lnSpc>
              <a:spcBef>
                <a:spcPts val="1400"/>
              </a:spcBef>
            </a:pPr>
            <a:r>
              <a:rPr lang="en-US" sz="2200">
                <a:solidFill>
                  <a:schemeClr val="accent3">
                    <a:lumMod val="25000"/>
                  </a:schemeClr>
                </a:solidFill>
                <a:latin typeface="Abadi" panose="020B0604020104020204" pitchFamily="34" charset="0"/>
              </a:rPr>
              <a:t>Interactive analytics demo in screenshots</a:t>
            </a:r>
          </a:p>
          <a:p>
            <a:pPr>
              <a:lnSpc>
                <a:spcPct val="100000"/>
              </a:lnSpc>
              <a:spcBef>
                <a:spcPts val="1400"/>
              </a:spcBef>
            </a:pPr>
            <a:r>
              <a:rPr lang="en-US" sz="2200">
                <a:solidFill>
                  <a:schemeClr val="accent3">
                    <a:lumMod val="25000"/>
                  </a:schemeClr>
                </a:solidFill>
                <a:latin typeface="Abadi" panose="020B0604020104020204" pitchFamily="34" charset="0"/>
              </a:rPr>
              <a:t>Predictive analysis results</a:t>
            </a:r>
          </a:p>
          <a:p>
            <a:pPr lvl="1"/>
            <a:endParaRPr lang="en-US" sz="1800"/>
          </a:p>
          <a:p>
            <a:pPr marL="457200" lvl="1" indent="0">
              <a:buNone/>
            </a:pPr>
            <a:endParaRPr lang="en-US" sz="1800"/>
          </a:p>
        </p:txBody>
      </p:sp>
      <p:sp>
        <p:nvSpPr>
          <p:cNvPr id="4" name="Slide Number Placeholder 3">
            <a:extLst>
              <a:ext uri="{FF2B5EF4-FFF2-40B4-BE49-F238E27FC236}">
                <a16:creationId xmlns:a16="http://schemas.microsoft.com/office/drawing/2014/main" id="{3D45C363-925C-9E48-86B0-27D7D36E50D6}"/>
              </a:ext>
            </a:extLst>
          </p:cNvPr>
          <p:cNvSpPr>
            <a:spLocks noGrp="1"/>
          </p:cNvSpPr>
          <p:nvPr>
            <p:ph type="sldNum" sz="quarter" idx="12"/>
          </p:nvPr>
        </p:nvSpPr>
        <p:spPr/>
        <p:txBody>
          <a:bodyPr/>
          <a:lstStyle/>
          <a:p>
            <a:fld id="{5075537C-CA84-1446-933C-8E9D027F9201}" type="slidenum">
              <a:rPr lang="en-US" smtClean="0"/>
              <a:t>16</a:t>
            </a:fld>
            <a:endParaRPr lang="en-US"/>
          </a:p>
        </p:txBody>
      </p:sp>
      <p:sp>
        <p:nvSpPr>
          <p:cNvPr id="7" name="Title 1">
            <a:extLst>
              <a:ext uri="{FF2B5EF4-FFF2-40B4-BE49-F238E27FC236}">
                <a16:creationId xmlns:a16="http://schemas.microsoft.com/office/drawing/2014/main" id="{330F9542-6794-4F57-BB45-868D94AD06B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Results</a:t>
            </a:r>
            <a:endParaRPr lang="en-US" dirty="0">
              <a:solidFill>
                <a:srgbClr val="0B49CB"/>
              </a:solidFill>
            </a:endParaRPr>
          </a:p>
        </p:txBody>
      </p:sp>
    </p:spTree>
    <p:extLst>
      <p:ext uri="{BB962C8B-B14F-4D97-AF65-F5344CB8AC3E}">
        <p14:creationId xmlns:p14="http://schemas.microsoft.com/office/powerpoint/2010/main" val="321008965"/>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1618B93D-8F11-6347-95EE-BF68474E5B1F}"/>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2</a:t>
            </a:r>
          </a:p>
        </p:txBody>
      </p:sp>
    </p:spTree>
    <p:extLst>
      <p:ext uri="{BB962C8B-B14F-4D97-AF65-F5344CB8AC3E}">
        <p14:creationId xmlns:p14="http://schemas.microsoft.com/office/powerpoint/2010/main" val="178270660"/>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18</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864973"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Flight Number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54F4FCC5-6E7E-4FF0-BE45-680EEC392C9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Launch Site</a:t>
            </a:r>
            <a:endParaRPr lang="en-US" dirty="0">
              <a:solidFill>
                <a:srgbClr val="0B49CB"/>
              </a:solidFill>
            </a:endParaRPr>
          </a:p>
        </p:txBody>
      </p:sp>
    </p:spTree>
    <p:extLst>
      <p:ext uri="{BB962C8B-B14F-4D97-AF65-F5344CB8AC3E}">
        <p14:creationId xmlns:p14="http://schemas.microsoft.com/office/powerpoint/2010/main" val="3865605948"/>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19</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scatter plot of Payload vs. Launch Site</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B6CCD949-E788-4375-9B07-478FA5684BC1}"/>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Launch Site</a:t>
            </a:r>
          </a:p>
        </p:txBody>
      </p:sp>
    </p:spTree>
    <p:extLst>
      <p:ext uri="{BB962C8B-B14F-4D97-AF65-F5344CB8AC3E}">
        <p14:creationId xmlns:p14="http://schemas.microsoft.com/office/powerpoint/2010/main" val="3869789237"/>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fld id="{5075537C-CA84-1446-933C-8E9D027F9201}" type="slidenum">
              <a:rPr lang="en-US" smtClean="0"/>
              <a:pPr/>
              <a:t>2</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697" y="2113240"/>
            <a:ext cx="5167086" cy="3320824"/>
          </a:xfrm>
          <a:prstGeom prst="rect">
            <a:avLst/>
          </a:prstGeom>
        </p:spPr>
        <p:txBody>
          <a:bodyPr lIns="91440" tIns="45720" rIns="91440" bIns="45720" anchor="t">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200" dirty="0">
                <a:solidFill>
                  <a:schemeClr val="accent3">
                    <a:lumMod val="25000"/>
                  </a:schemeClr>
                </a:solidFill>
                <a:latin typeface="Abadi"/>
              </a:rPr>
              <a:t>Executive Summary</a:t>
            </a:r>
          </a:p>
          <a:p>
            <a:pPr>
              <a:lnSpc>
                <a:spcPct val="100000"/>
              </a:lnSpc>
              <a:spcBef>
                <a:spcPts val="1400"/>
              </a:spcBef>
            </a:pPr>
            <a:r>
              <a:rPr lang="en-US" sz="2200" dirty="0">
                <a:solidFill>
                  <a:schemeClr val="accent3">
                    <a:lumMod val="25000"/>
                  </a:schemeClr>
                </a:solidFill>
                <a:latin typeface="Abadi"/>
              </a:rPr>
              <a:t>Introduction</a:t>
            </a:r>
          </a:p>
          <a:p>
            <a:pPr>
              <a:lnSpc>
                <a:spcPct val="100000"/>
              </a:lnSpc>
              <a:spcBef>
                <a:spcPts val="1400"/>
              </a:spcBef>
            </a:pPr>
            <a:r>
              <a:rPr lang="en-US" sz="2200" dirty="0">
                <a:solidFill>
                  <a:schemeClr val="accent3">
                    <a:lumMod val="25000"/>
                  </a:schemeClr>
                </a:solidFill>
                <a:latin typeface="Abadi"/>
              </a:rPr>
              <a:t>Methodology</a:t>
            </a:r>
          </a:p>
          <a:p>
            <a:pPr>
              <a:lnSpc>
                <a:spcPct val="100000"/>
              </a:lnSpc>
              <a:spcBef>
                <a:spcPts val="1400"/>
              </a:spcBef>
            </a:pPr>
            <a:r>
              <a:rPr lang="en-US" sz="2200" dirty="0">
                <a:solidFill>
                  <a:schemeClr val="accent3">
                    <a:lumMod val="25000"/>
                  </a:schemeClr>
                </a:solidFill>
                <a:latin typeface="Abadi"/>
              </a:rPr>
              <a:t>Results</a:t>
            </a:r>
          </a:p>
          <a:p>
            <a:pPr>
              <a:lnSpc>
                <a:spcPct val="100000"/>
              </a:lnSpc>
              <a:spcBef>
                <a:spcPts val="1400"/>
              </a:spcBef>
            </a:pPr>
            <a:r>
              <a:rPr lang="en-US" sz="2200" dirty="0">
                <a:solidFill>
                  <a:schemeClr val="accent3">
                    <a:lumMod val="25000"/>
                  </a:schemeClr>
                </a:solidFill>
                <a:latin typeface="Abadi"/>
              </a:rPr>
              <a:t>Conclusion</a:t>
            </a:r>
          </a:p>
          <a:p>
            <a:pPr>
              <a:lnSpc>
                <a:spcPct val="100000"/>
              </a:lnSpc>
              <a:spcBef>
                <a:spcPts val="1400"/>
              </a:spcBef>
            </a:pPr>
            <a:r>
              <a:rPr lang="en-US" sz="2200" dirty="0">
                <a:solidFill>
                  <a:schemeClr val="accent3">
                    <a:lumMod val="25000"/>
                  </a:schemeClr>
                </a:solidFill>
                <a:latin typeface="Abadi"/>
              </a:rPr>
              <a:t>Appendix</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Outline</a:t>
            </a:r>
          </a:p>
        </p:txBody>
      </p:sp>
    </p:spTree>
    <p:extLst>
      <p:ext uri="{BB962C8B-B14F-4D97-AF65-F5344CB8AC3E}">
        <p14:creationId xmlns:p14="http://schemas.microsoft.com/office/powerpoint/2010/main" val="72403803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20</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82114"/>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bar chart for the success rate of each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D4811A61-F7FB-4B19-9ED1-E0E2554A5BE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 Rate vs. Orbit Type</a:t>
            </a:r>
            <a:endParaRPr lang="en-US" dirty="0">
              <a:solidFill>
                <a:srgbClr val="0B49CB"/>
              </a:solidFill>
            </a:endParaRPr>
          </a:p>
        </p:txBody>
      </p:sp>
    </p:spTree>
    <p:extLst>
      <p:ext uri="{BB962C8B-B14F-4D97-AF65-F5344CB8AC3E}">
        <p14:creationId xmlns:p14="http://schemas.microsoft.com/office/powerpoint/2010/main" val="8009018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21</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6"/>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Flight number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021C109C-C017-4D19-928F-AED25AC30125}"/>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Flight Number vs. Orbit Type</a:t>
            </a:r>
            <a:endParaRPr lang="en-US" dirty="0">
              <a:solidFill>
                <a:srgbClr val="0B49CB"/>
              </a:solidFill>
            </a:endParaRPr>
          </a:p>
        </p:txBody>
      </p:sp>
    </p:spTree>
    <p:extLst>
      <p:ext uri="{BB962C8B-B14F-4D97-AF65-F5344CB8AC3E}">
        <p14:creationId xmlns:p14="http://schemas.microsoft.com/office/powerpoint/2010/main" val="110672758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22</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57400"/>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scatter point of payload vs. orbit type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AFE7D9E4-306D-49E3-9AC4-15D566FC72A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Payload vs. Orbit Type</a:t>
            </a:r>
            <a:endParaRPr lang="en-US" dirty="0">
              <a:solidFill>
                <a:srgbClr val="0B49CB"/>
              </a:solidFill>
            </a:endParaRPr>
          </a:p>
        </p:txBody>
      </p:sp>
    </p:spTree>
    <p:extLst>
      <p:ext uri="{BB962C8B-B14F-4D97-AF65-F5344CB8AC3E}">
        <p14:creationId xmlns:p14="http://schemas.microsoft.com/office/powerpoint/2010/main" val="3145340593"/>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5" name="Slide Number Placeholder 4">
            <a:extLst>
              <a:ext uri="{FF2B5EF4-FFF2-40B4-BE49-F238E27FC236}">
                <a16:creationId xmlns:a16="http://schemas.microsoft.com/office/drawing/2014/main" id="{31BF7889-073A-E045-A3F2-45D63BD0FDC0}"/>
              </a:ext>
            </a:extLst>
          </p:cNvPr>
          <p:cNvSpPr>
            <a:spLocks noGrp="1"/>
          </p:cNvSpPr>
          <p:nvPr>
            <p:ph type="sldNum" sz="quarter" idx="12"/>
          </p:nvPr>
        </p:nvSpPr>
        <p:spPr/>
        <p:txBody>
          <a:bodyPr/>
          <a:lstStyle/>
          <a:p>
            <a:fld id="{5075537C-CA84-1446-933C-8E9D027F9201}" type="slidenum">
              <a:rPr lang="en-US" smtClean="0"/>
              <a:t>23</a:t>
            </a:fld>
            <a:endParaRPr lang="en-US"/>
          </a:p>
        </p:txBody>
      </p:sp>
      <p:sp>
        <p:nvSpPr>
          <p:cNvPr id="3" name="Content Placeholder 2">
            <a:extLst>
              <a:ext uri="{FF2B5EF4-FFF2-40B4-BE49-F238E27FC236}">
                <a16:creationId xmlns:a16="http://schemas.microsoft.com/office/drawing/2014/main" id="{373827F3-F386-AA4E-80ED-D86DEF8C158D}"/>
              </a:ext>
            </a:extLst>
          </p:cNvPr>
          <p:cNvSpPr>
            <a:spLocks noGrp="1"/>
          </p:cNvSpPr>
          <p:nvPr>
            <p:ph type="body" sz="half" idx="4294967295"/>
          </p:nvPr>
        </p:nvSpPr>
        <p:spPr>
          <a:xfrm>
            <a:off x="770011" y="2069757"/>
            <a:ext cx="3932238" cy="3811588"/>
          </a:xfrm>
          <a:prstGeom prst="rect">
            <a:avLst/>
          </a:prstGeom>
        </p:spPr>
        <p:txBody>
          <a:bodyPr>
            <a:normAutofit/>
          </a:bodyPr>
          <a:lstStyle/>
          <a:p>
            <a:pPr>
              <a:lnSpc>
                <a:spcPct val="100000"/>
              </a:lnSpc>
              <a:spcBef>
                <a:spcPts val="1400"/>
              </a:spcBef>
            </a:pPr>
            <a:r>
              <a:rPr lang="en-CA" sz="2200">
                <a:solidFill>
                  <a:schemeClr val="accent3">
                    <a:lumMod val="25000"/>
                  </a:schemeClr>
                </a:solidFill>
                <a:latin typeface="Abadi" panose="020B0604020104020204" pitchFamily="34" charset="0"/>
              </a:rPr>
              <a:t>Show a </a:t>
            </a:r>
            <a:r>
              <a:rPr lang="en-US" sz="2200">
                <a:solidFill>
                  <a:schemeClr val="accent3">
                    <a:lumMod val="25000"/>
                  </a:schemeClr>
                </a:solidFill>
                <a:latin typeface="Abadi" panose="020B0604020104020204" pitchFamily="34" charset="0"/>
              </a:rPr>
              <a:t>line chart of yearly average success rate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Show the screenshot of the scatter plot with explanations</a:t>
            </a:r>
          </a:p>
        </p:txBody>
      </p:sp>
      <p:sp>
        <p:nvSpPr>
          <p:cNvPr id="4" name="Title 1">
            <a:extLst>
              <a:ext uri="{FF2B5EF4-FFF2-40B4-BE49-F238E27FC236}">
                <a16:creationId xmlns:a16="http://schemas.microsoft.com/office/drawing/2014/main" id="{6D35FD2D-1BD2-45D7-B015-1A96C241520B}"/>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Success Yearly Trend</a:t>
            </a:r>
          </a:p>
        </p:txBody>
      </p:sp>
    </p:spTree>
    <p:extLst>
      <p:ext uri="{BB962C8B-B14F-4D97-AF65-F5344CB8AC3E}">
        <p14:creationId xmlns:p14="http://schemas.microsoft.com/office/powerpoint/2010/main" val="706594483"/>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the names of the unique launch sites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86E60219-AE1B-47B6-9A1D-F2865D04BE52}"/>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All Launch Site Names</a:t>
            </a:r>
          </a:p>
        </p:txBody>
      </p:sp>
    </p:spTree>
    <p:extLst>
      <p:ext uri="{BB962C8B-B14F-4D97-AF65-F5344CB8AC3E}">
        <p14:creationId xmlns:p14="http://schemas.microsoft.com/office/powerpoint/2010/main" val="2727850971"/>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25</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Find 5 records where launch sites begin with `CCA`</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557C8CBA-1A0E-4CDF-A451-7AAA44D3983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Launch Site Names Begin with 'CCA'</a:t>
            </a:r>
          </a:p>
        </p:txBody>
      </p:sp>
    </p:spTree>
    <p:extLst>
      <p:ext uri="{BB962C8B-B14F-4D97-AF65-F5344CB8AC3E}">
        <p14:creationId xmlns:p14="http://schemas.microsoft.com/office/powerpoint/2010/main" val="1794738657"/>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26</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payload carried by boosters from NASA</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FD161C47-0660-416F-B4C2-25E4D35D69F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Payload Mass</a:t>
            </a:r>
          </a:p>
        </p:txBody>
      </p:sp>
    </p:spTree>
    <p:extLst>
      <p:ext uri="{BB962C8B-B14F-4D97-AF65-F5344CB8AC3E}">
        <p14:creationId xmlns:p14="http://schemas.microsoft.com/office/powerpoint/2010/main" val="4010014743"/>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average payload mass carried by booster version F9 v1.1</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AFD52E17-48CB-4D60-BD56-71D197A29B38}"/>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Average Payload Mass by F9 v1.1</a:t>
            </a:r>
          </a:p>
        </p:txBody>
      </p:sp>
    </p:spTree>
    <p:extLst>
      <p:ext uri="{BB962C8B-B14F-4D97-AF65-F5344CB8AC3E}">
        <p14:creationId xmlns:p14="http://schemas.microsoft.com/office/powerpoint/2010/main" val="2735560525"/>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28</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Find the dates of the first successful landing outcome on ground pad</a:t>
            </a:r>
            <a:endParaRPr lang="en-US" dirty="0">
              <a:solidFill>
                <a:schemeClr val="accent3">
                  <a:lumMod val="25000"/>
                </a:schemeClr>
              </a:solidFill>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F12CD3C-55B3-4129-817A-84D0B28F713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First Successful Ground Landing Date</a:t>
            </a:r>
          </a:p>
        </p:txBody>
      </p:sp>
    </p:spTree>
    <p:extLst>
      <p:ext uri="{BB962C8B-B14F-4D97-AF65-F5344CB8AC3E}">
        <p14:creationId xmlns:p14="http://schemas.microsoft.com/office/powerpoint/2010/main" val="143467992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29</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a:rPr>
              <a:t>List the names of boosters which have successfully landed on drone ship and had payload mass greater than 4000 but less than 6000</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8" name="Title 1">
            <a:extLst>
              <a:ext uri="{FF2B5EF4-FFF2-40B4-BE49-F238E27FC236}">
                <a16:creationId xmlns:a16="http://schemas.microsoft.com/office/drawing/2014/main" id="{952C2E9C-C6BE-40BD-A406-CFB441363C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6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Successful Drone Ship Landing with Payload between 4000 and 6000</a:t>
            </a:r>
          </a:p>
        </p:txBody>
      </p:sp>
    </p:spTree>
    <p:extLst>
      <p:ext uri="{BB962C8B-B14F-4D97-AF65-F5344CB8AC3E}">
        <p14:creationId xmlns:p14="http://schemas.microsoft.com/office/powerpoint/2010/main" val="639399535"/>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3</a:t>
            </a:fld>
            <a:endParaRPr lang="en-US" dirty="0"/>
          </a:p>
        </p:txBody>
      </p:sp>
      <p:sp>
        <p:nvSpPr>
          <p:cNvPr id="10" name="Content Placeholder 2">
            <a:extLst>
              <a:ext uri="{FF2B5EF4-FFF2-40B4-BE49-F238E27FC236}">
                <a16:creationId xmlns:a16="http://schemas.microsoft.com/office/drawing/2014/main" id="{79EF1473-3ADD-43F1-A495-57AAB7FD902F}"/>
              </a:ext>
            </a:extLst>
          </p:cNvPr>
          <p:cNvSpPr txBox="1">
            <a:spLocks/>
          </p:cNvSpPr>
          <p:nvPr/>
        </p:nvSpPr>
        <p:spPr>
          <a:xfrm>
            <a:off x="958903" y="2684972"/>
            <a:ext cx="10056427" cy="3513809"/>
          </a:xfrm>
          <a:prstGeom prst="rect">
            <a:avLst/>
          </a:prstGeom>
        </p:spPr>
        <p:txBody>
          <a:bodyPr lIns="91440" tIns="45720" rIns="91440" bIns="45720" anchor="t">
            <a:no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lnSpc>
                <a:spcPct val="100000"/>
              </a:lnSpc>
              <a:spcBef>
                <a:spcPts val="1400"/>
              </a:spcBef>
            </a:pPr>
            <a:r>
              <a:rPr lang="en-US" sz="2000" dirty="0">
                <a:solidFill>
                  <a:schemeClr val="accent3">
                    <a:lumMod val="25000"/>
                  </a:schemeClr>
                </a:solidFill>
                <a:latin typeface="Abadi" panose="020B0604020104020204" pitchFamily="34" charset="0"/>
              </a:rPr>
              <a:t>Summary of methodologies</a:t>
            </a:r>
          </a:p>
          <a:p>
            <a:pPr lvl="1">
              <a:lnSpc>
                <a:spcPct val="100000"/>
              </a:lnSpc>
              <a:spcBef>
                <a:spcPts val="1400"/>
              </a:spcBef>
            </a:pPr>
            <a:r>
              <a:rPr lang="en-US" sz="2000" dirty="0"/>
              <a:t>The course incorporated videos, reading materials, and audio to explain the content of various topics, enabling learners to explore features and experiment with Python functionalities.</a:t>
            </a:r>
            <a:endParaRPr lang="en-US" sz="2000" dirty="0">
              <a:solidFill>
                <a:schemeClr val="accent3">
                  <a:lumMod val="25000"/>
                </a:schemeClr>
              </a:solidFill>
              <a:latin typeface="Abadi" panose="020B0604020104020204" pitchFamily="34" charset="0"/>
            </a:endParaRPr>
          </a:p>
          <a:p>
            <a:pPr>
              <a:lnSpc>
                <a:spcPct val="100000"/>
              </a:lnSpc>
              <a:spcBef>
                <a:spcPts val="1400"/>
              </a:spcBef>
            </a:pPr>
            <a:r>
              <a:rPr lang="en-US" sz="2000" dirty="0">
                <a:solidFill>
                  <a:schemeClr val="accent3">
                    <a:lumMod val="25000"/>
                  </a:schemeClr>
                </a:solidFill>
                <a:latin typeface="Abadi" panose="020B0604020104020204" pitchFamily="34" charset="0"/>
              </a:rPr>
              <a:t>Summary of all results</a:t>
            </a:r>
          </a:p>
          <a:p>
            <a:pPr lvl="1">
              <a:lnSpc>
                <a:spcPct val="100000"/>
              </a:lnSpc>
              <a:spcBef>
                <a:spcPts val="1400"/>
              </a:spcBef>
            </a:pPr>
            <a:r>
              <a:rPr lang="en-US" sz="2000" dirty="0"/>
              <a:t>As a result, the course delivered rich and comprehensive content, covering topics such as data modeling, chart creation, dashboard development, and exploratory analysis, while illustrating real-world problems typically addressed by data scientists.</a:t>
            </a:r>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Executive Summary</a:t>
            </a:r>
            <a:endParaRPr lang="en-US">
              <a:solidFill>
                <a:srgbClr val="0B49CB"/>
              </a:solidFill>
            </a:endParaRPr>
          </a:p>
        </p:txBody>
      </p:sp>
    </p:spTree>
    <p:extLst>
      <p:ext uri="{BB962C8B-B14F-4D97-AF65-F5344CB8AC3E}">
        <p14:creationId xmlns:p14="http://schemas.microsoft.com/office/powerpoint/2010/main" val="1980221439"/>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30</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Calculate the total number of successful and failure mission outcomes</a:t>
            </a:r>
          </a:p>
          <a:p>
            <a:pPr>
              <a:lnSpc>
                <a:spcPct val="100000"/>
              </a:lnSpc>
              <a:spcBef>
                <a:spcPts val="1400"/>
              </a:spcBef>
            </a:pPr>
            <a:r>
              <a:rPr lang="en-US" sz="220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79B32320-42D4-49FA-8047-C080B444B3A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7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Total Number of Successful and Failure Mission Outcomes</a:t>
            </a:r>
          </a:p>
        </p:txBody>
      </p:sp>
    </p:spTree>
    <p:extLst>
      <p:ext uri="{BB962C8B-B14F-4D97-AF65-F5344CB8AC3E}">
        <p14:creationId xmlns:p14="http://schemas.microsoft.com/office/powerpoint/2010/main" val="1756972646"/>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31</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List the names of the booster which have carried the maximum payload mass</a:t>
            </a: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2A7EB98F-A25F-4357-9775-478FC17F7F83}"/>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Boosters Carried Maximum Payload</a:t>
            </a:r>
          </a:p>
        </p:txBody>
      </p:sp>
    </p:spTree>
    <p:extLst>
      <p:ext uri="{BB962C8B-B14F-4D97-AF65-F5344CB8AC3E}">
        <p14:creationId xmlns:p14="http://schemas.microsoft.com/office/powerpoint/2010/main" val="356664639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32</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List the failed </a:t>
            </a:r>
            <a:r>
              <a:rPr lang="en-US" sz="2200" dirty="0" err="1">
                <a:solidFill>
                  <a:schemeClr val="accent3">
                    <a:lumMod val="25000"/>
                  </a:schemeClr>
                </a:solidFill>
                <a:latin typeface="Abadi"/>
              </a:rPr>
              <a:t>landing_outcomes</a:t>
            </a:r>
            <a:r>
              <a:rPr lang="en-US" sz="2200" dirty="0">
                <a:solidFill>
                  <a:schemeClr val="accent3">
                    <a:lumMod val="25000"/>
                  </a:schemeClr>
                </a:solidFill>
                <a:latin typeface="Abadi"/>
              </a:rPr>
              <a:t> in drone ship, their booster versions, and launch site names for in year 2015</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Present your query result with a short explanation here</a:t>
            </a:r>
            <a:endParaRPr lang="en-US" dirty="0">
              <a:solidFill>
                <a:schemeClr val="accent3">
                  <a:lumMod val="25000"/>
                </a:schemeClr>
              </a:solidFill>
              <a:latin typeface="Abadi"/>
            </a:endParaRPr>
          </a:p>
        </p:txBody>
      </p:sp>
      <p:sp>
        <p:nvSpPr>
          <p:cNvPr id="3" name="Title 1">
            <a:extLst>
              <a:ext uri="{FF2B5EF4-FFF2-40B4-BE49-F238E27FC236}">
                <a16:creationId xmlns:a16="http://schemas.microsoft.com/office/drawing/2014/main" id="{964DA114-677C-40D8-8FFA-43531834CFB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2015 Launch Records</a:t>
            </a:r>
          </a:p>
        </p:txBody>
      </p:sp>
    </p:spTree>
    <p:extLst>
      <p:ext uri="{BB962C8B-B14F-4D97-AF65-F5344CB8AC3E}">
        <p14:creationId xmlns:p14="http://schemas.microsoft.com/office/powerpoint/2010/main" val="1398439132"/>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D528596A-0847-664A-9D47-5096383E5E09}"/>
              </a:ext>
            </a:extLst>
          </p:cNvPr>
          <p:cNvSpPr>
            <a:spLocks noGrp="1"/>
          </p:cNvSpPr>
          <p:nvPr>
            <p:ph type="sldNum" sz="quarter" idx="12"/>
          </p:nvPr>
        </p:nvSpPr>
        <p:spPr/>
        <p:txBody>
          <a:bodyPr/>
          <a:lstStyle/>
          <a:p>
            <a:fld id="{5075537C-CA84-1446-933C-8E9D027F9201}" type="slidenum">
              <a:rPr lang="en-US" smtClean="0"/>
              <a:t>33</a:t>
            </a:fld>
            <a:endParaRPr lang="en-US" dirty="0"/>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0" y="1825625"/>
            <a:ext cx="9745589" cy="4351338"/>
          </a:xfrm>
          <a:prstGeom prst="rect">
            <a:avLst/>
          </a:prstGeom>
        </p:spPr>
        <p:txBody>
          <a:bodyPr lIns="91440" tIns="45720" rIns="91440" bIns="45720" anchor="t"/>
          <a:lstStyle/>
          <a:p>
            <a:pPr>
              <a:lnSpc>
                <a:spcPct val="100000"/>
              </a:lnSpc>
              <a:spcBef>
                <a:spcPts val="1400"/>
              </a:spcBef>
            </a:pPr>
            <a:r>
              <a:rPr lang="en-US" sz="2200" dirty="0">
                <a:solidFill>
                  <a:schemeClr val="accent3">
                    <a:lumMod val="25000"/>
                  </a:schemeClr>
                </a:solidFill>
                <a:latin typeface="Abadi"/>
              </a:rPr>
              <a:t>Rank the count of landing outcomes (such as Failure (drone ship) or Success (ground pad)) between the date 2010-06-04 and 2017-03-20, in descending order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Present your query result with a short explanation here</a:t>
            </a:r>
          </a:p>
        </p:txBody>
      </p:sp>
      <p:sp>
        <p:nvSpPr>
          <p:cNvPr id="3" name="Title 1">
            <a:extLst>
              <a:ext uri="{FF2B5EF4-FFF2-40B4-BE49-F238E27FC236}">
                <a16:creationId xmlns:a16="http://schemas.microsoft.com/office/drawing/2014/main" id="{04523243-E4D6-45EC-97C8-D44398FB741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700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Rank Landing Outcomes Between 2010-06-04 and 2017-03-20</a:t>
            </a:r>
          </a:p>
        </p:txBody>
      </p:sp>
    </p:spTree>
    <p:extLst>
      <p:ext uri="{BB962C8B-B14F-4D97-AF65-F5344CB8AC3E}">
        <p14:creationId xmlns:p14="http://schemas.microsoft.com/office/powerpoint/2010/main" val="3975168428"/>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7" name="TextBox 6">
            <a:extLst>
              <a:ext uri="{FF2B5EF4-FFF2-40B4-BE49-F238E27FC236}">
                <a16:creationId xmlns:a16="http://schemas.microsoft.com/office/drawing/2014/main" id="{8B25EC16-0638-FF41-B7CF-E42224EF7FA1}"/>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3</a:t>
            </a:r>
          </a:p>
        </p:txBody>
      </p:sp>
    </p:spTree>
    <p:extLst>
      <p:ext uri="{BB962C8B-B14F-4D97-AF65-F5344CB8AC3E}">
        <p14:creationId xmlns:p14="http://schemas.microsoft.com/office/powerpoint/2010/main" val="1023352497"/>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35</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1&gt;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make a proper screenshot to include all launch sites’ location markers on a global map</a:t>
            </a:r>
            <a:endParaRPr lang="en-US" dirty="0">
              <a:solidFill>
                <a:schemeClr val="accent3">
                  <a:lumMod val="25000"/>
                </a:schemeClr>
              </a:solidFill>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p>
          <a:p>
            <a:endParaRPr lang="en-US"/>
          </a:p>
        </p:txBody>
      </p:sp>
      <p:sp>
        <p:nvSpPr>
          <p:cNvPr id="2" name="Title 1">
            <a:extLst>
              <a:ext uri="{FF2B5EF4-FFF2-40B4-BE49-F238E27FC236}">
                <a16:creationId xmlns:a16="http://schemas.microsoft.com/office/drawing/2014/main" id="{54176327-8CC4-4356-8BBB-DC4965CE9857}"/>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1&gt;</a:t>
            </a:r>
          </a:p>
        </p:txBody>
      </p:sp>
    </p:spTree>
    <p:extLst>
      <p:ext uri="{BB962C8B-B14F-4D97-AF65-F5344CB8AC3E}">
        <p14:creationId xmlns:p14="http://schemas.microsoft.com/office/powerpoint/2010/main" val="981671777"/>
      </p:ext>
    </p:extLst>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36</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ea typeface="+mn-lt"/>
                <a:cs typeface="+mn-lt"/>
              </a:rPr>
              <a:t>Explore the folium</a:t>
            </a:r>
            <a:r>
              <a:rPr lang="en-US" sz="2200" dirty="0">
                <a:solidFill>
                  <a:schemeClr val="accent3">
                    <a:lumMod val="25000"/>
                  </a:schemeClr>
                </a:solidFill>
                <a:latin typeface="Abadi"/>
              </a:rPr>
              <a:t> map and make a proper screenshot to show the color-labeled launch outcomes on the map</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spcBef>
                <a:spcPts val="1400"/>
              </a:spcBef>
            </a:pPr>
            <a:endParaRPr lang="en-US">
              <a:solidFill>
                <a:schemeClr val="accent3">
                  <a:lumMod val="25000"/>
                </a:schemeClr>
              </a:solidFill>
            </a:endParaRPr>
          </a:p>
        </p:txBody>
      </p:sp>
      <p:sp>
        <p:nvSpPr>
          <p:cNvPr id="8" name="Title 1">
            <a:extLst>
              <a:ext uri="{FF2B5EF4-FFF2-40B4-BE49-F238E27FC236}">
                <a16:creationId xmlns:a16="http://schemas.microsoft.com/office/drawing/2014/main" id="{2E0ECA32-E146-40DA-85CD-9677244BC3E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2&gt;</a:t>
            </a:r>
          </a:p>
        </p:txBody>
      </p:sp>
    </p:spTree>
    <p:extLst>
      <p:ext uri="{BB962C8B-B14F-4D97-AF65-F5344CB8AC3E}">
        <p14:creationId xmlns:p14="http://schemas.microsoft.com/office/powerpoint/2010/main" val="239597884"/>
      </p:ext>
    </p:extLst>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37</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690688"/>
            <a:ext cx="8597827" cy="4314825"/>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&lt;Folium map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Explore the generated folium map and show the screenshot of a selected launch site to its proximities such as railway, highway, coastline, with distance calculated and displayed</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34C97452-C78A-4701-B8AB-ABFE63D5BED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&lt;Folium Map Screenshot 3&gt;</a:t>
            </a:r>
          </a:p>
        </p:txBody>
      </p:sp>
    </p:spTree>
    <p:extLst>
      <p:ext uri="{BB962C8B-B14F-4D97-AF65-F5344CB8AC3E}">
        <p14:creationId xmlns:p14="http://schemas.microsoft.com/office/powerpoint/2010/main" val="232499080"/>
      </p:ext>
    </p:extLst>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938BBD4D-F87B-2648-91EB-CF6A4BF6870A}"/>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4</a:t>
            </a:r>
          </a:p>
        </p:txBody>
      </p:sp>
    </p:spTree>
    <p:extLst>
      <p:ext uri="{BB962C8B-B14F-4D97-AF65-F5344CB8AC3E}">
        <p14:creationId xmlns:p14="http://schemas.microsoft.com/office/powerpoint/2010/main" val="733461713"/>
      </p:ext>
    </p:extLst>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39</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0" y="1825625"/>
            <a:ext cx="9745589"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1&gt; title with an appropriate title</a:t>
            </a:r>
          </a:p>
          <a:p>
            <a:pPr>
              <a:lnSpc>
                <a:spcPct val="100000"/>
              </a:lnSpc>
              <a:spcBef>
                <a:spcPts val="1400"/>
              </a:spcBef>
            </a:pPr>
            <a:endParaRPr lang="en-US" sz="220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a:rPr>
              <a:t>Show the screenshot of launch success count for all sites, in a </a:t>
            </a:r>
            <a:r>
              <a:rPr lang="en-US" sz="2200" dirty="0" err="1">
                <a:solidFill>
                  <a:schemeClr val="accent3">
                    <a:lumMod val="25000"/>
                  </a:schemeClr>
                </a:solidFill>
                <a:latin typeface="Abadi"/>
              </a:rPr>
              <a:t>piechart</a:t>
            </a: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8" name="Title 1">
            <a:extLst>
              <a:ext uri="{FF2B5EF4-FFF2-40B4-BE49-F238E27FC236}">
                <a16:creationId xmlns:a16="http://schemas.microsoft.com/office/drawing/2014/main" id="{9456A072-47A6-4424-9ABE-F398119040D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1&gt;</a:t>
            </a:r>
          </a:p>
        </p:txBody>
      </p:sp>
    </p:spTree>
    <p:extLst>
      <p:ext uri="{BB962C8B-B14F-4D97-AF65-F5344CB8AC3E}">
        <p14:creationId xmlns:p14="http://schemas.microsoft.com/office/powerpoint/2010/main" val="700132931"/>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E2403FD9-22AB-4833-9FE0-E1E67C96862D}"/>
              </a:ext>
            </a:extLst>
          </p:cNvPr>
          <p:cNvSpPr>
            <a:spLocks noGrp="1"/>
          </p:cNvSpPr>
          <p:nvPr>
            <p:ph type="sldNum" sz="quarter" idx="12"/>
          </p:nvPr>
        </p:nvSpPr>
        <p:spPr/>
        <p:txBody>
          <a:bodyPr anchor="ctr">
            <a:normAutofit/>
          </a:bodyPr>
          <a:lstStyle/>
          <a:p>
            <a:pPr>
              <a:spcAft>
                <a:spcPts val="600"/>
              </a:spcAft>
            </a:pPr>
            <a:fld id="{5075537C-CA84-1446-933C-8E9D027F9201}" type="slidenum">
              <a:rPr lang="en-US" smtClean="0"/>
              <a:pPr>
                <a:spcAft>
                  <a:spcPts val="600"/>
                </a:spcAft>
              </a:pPr>
              <a:t>4</a:t>
            </a:fld>
            <a:endParaRPr lang="en-US" dirty="0"/>
          </a:p>
        </p:txBody>
      </p:sp>
      <p:sp>
        <p:nvSpPr>
          <p:cNvPr id="19" name="Title 1">
            <a:extLst>
              <a:ext uri="{FF2B5EF4-FFF2-40B4-BE49-F238E27FC236}">
                <a16:creationId xmlns:a16="http://schemas.microsoft.com/office/drawing/2014/main" id="{6CA66F18-AF00-434A-AB3C-61097BEAE5FA}"/>
              </a:ext>
            </a:extLst>
          </p:cNvPr>
          <p:cNvSpPr txBox="1">
            <a:spLocks/>
          </p:cNvSpPr>
          <p:nvPr/>
        </p:nvSpPr>
        <p:spPr>
          <a:xfrm>
            <a:off x="828068" y="538650"/>
            <a:ext cx="10530114"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Introduction</a:t>
            </a:r>
            <a:endParaRPr lang="en-US">
              <a:solidFill>
                <a:srgbClr val="0B49CB"/>
              </a:solidFill>
            </a:endParaRPr>
          </a:p>
        </p:txBody>
      </p:sp>
      <p:sp>
        <p:nvSpPr>
          <p:cNvPr id="5" name="Content Placeholder 2">
            <a:extLst>
              <a:ext uri="{FF2B5EF4-FFF2-40B4-BE49-F238E27FC236}">
                <a16:creationId xmlns:a16="http://schemas.microsoft.com/office/drawing/2014/main" id="{8E999A1B-8752-489F-A63B-EA2F60186B52}"/>
              </a:ext>
            </a:extLst>
          </p:cNvPr>
          <p:cNvSpPr txBox="1">
            <a:spLocks/>
          </p:cNvSpPr>
          <p:nvPr/>
        </p:nvSpPr>
        <p:spPr>
          <a:xfrm>
            <a:off x="958697" y="2521402"/>
            <a:ext cx="9610066" cy="3262709"/>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a:spcBef>
                <a:spcPts val="1400"/>
              </a:spcBef>
            </a:pPr>
            <a:r>
              <a:rPr lang="en-US" sz="2200" dirty="0">
                <a:solidFill>
                  <a:schemeClr val="accent3">
                    <a:lumMod val="25000"/>
                  </a:schemeClr>
                </a:solidFill>
                <a:latin typeface="Abadi" panose="020B0604020104020204" pitchFamily="34" charset="0"/>
              </a:rPr>
              <a:t>Project background and context</a:t>
            </a:r>
          </a:p>
          <a:p>
            <a:pPr marL="228600" lvl="1">
              <a:spcBef>
                <a:spcPts val="1400"/>
              </a:spcBef>
            </a:pPr>
            <a:r>
              <a:rPr lang="en-US" dirty="0"/>
              <a:t>The project leverages data from SpaceX’s launches and flight tests as a database for analysis.</a:t>
            </a:r>
          </a:p>
          <a:p>
            <a:pPr>
              <a:spcBef>
                <a:spcPts val="1400"/>
              </a:spcBef>
            </a:pPr>
            <a:r>
              <a:rPr lang="en-US" sz="2200" dirty="0">
                <a:solidFill>
                  <a:schemeClr val="accent3">
                    <a:lumMod val="25000"/>
                  </a:schemeClr>
                </a:solidFill>
                <a:latin typeface="Abadi" panose="020B0604020104020204" pitchFamily="34" charset="0"/>
              </a:rPr>
              <a:t>Problems you want to find answers</a:t>
            </a:r>
          </a:p>
          <a:p>
            <a:pPr>
              <a:spcBef>
                <a:spcPts val="1400"/>
              </a:spcBef>
            </a:pPr>
            <a:r>
              <a:rPr lang="en-US" sz="2400" dirty="0"/>
              <a:t>Some challenges were encountered while using IBM’s test environment; however, in most cases, the code could be executed locally.</a:t>
            </a:r>
            <a:endParaRPr lang="en-US" sz="2200" dirty="0">
              <a:solidFill>
                <a:schemeClr val="accent3">
                  <a:lumMod val="25000"/>
                </a:schemeClr>
              </a:solidFill>
              <a:latin typeface="Abadi" panose="020B0604020104020204" pitchFamily="34" charset="0"/>
            </a:endParaRPr>
          </a:p>
        </p:txBody>
      </p:sp>
    </p:spTree>
    <p:extLst>
      <p:ext uri="{BB962C8B-B14F-4D97-AF65-F5344CB8AC3E}">
        <p14:creationId xmlns:p14="http://schemas.microsoft.com/office/powerpoint/2010/main" val="2560061391"/>
      </p:ext>
    </p:extLst>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40</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34027" y="1825625"/>
            <a:ext cx="10551583" cy="4351338"/>
          </a:xfrm>
          <a:prstGeom prst="rect">
            <a:avLst/>
          </a:prstGeom>
        </p:spPr>
        <p:txBody>
          <a:bodyPr lIns="91440" tIns="45720" rIns="91440" bIns="45720" anchor="t">
            <a:normAutofit/>
          </a:bodyPr>
          <a:lstStyle/>
          <a:p>
            <a:pPr>
              <a:lnSpc>
                <a:spcPct val="100000"/>
              </a:lnSpc>
              <a:spcBef>
                <a:spcPts val="1400"/>
              </a:spcBef>
            </a:pPr>
            <a:r>
              <a:rPr lang="en-US" sz="2200" dirty="0">
                <a:solidFill>
                  <a:schemeClr val="accent3">
                    <a:lumMod val="25000"/>
                  </a:schemeClr>
                </a:solidFill>
                <a:latin typeface="Abadi"/>
              </a:rPr>
              <a:t>Replace &lt;Dashboard screenshot 2&gt;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Show the screenshot of the </a:t>
            </a:r>
            <a:r>
              <a:rPr lang="en-US" sz="2200" dirty="0" err="1">
                <a:solidFill>
                  <a:schemeClr val="accent3">
                    <a:lumMod val="25000"/>
                  </a:schemeClr>
                </a:solidFill>
                <a:latin typeface="Abadi"/>
              </a:rPr>
              <a:t>piechart</a:t>
            </a:r>
            <a:r>
              <a:rPr lang="en-US" sz="2200" dirty="0">
                <a:solidFill>
                  <a:schemeClr val="accent3">
                    <a:lumMod val="25000"/>
                  </a:schemeClr>
                </a:solidFill>
                <a:latin typeface="Abadi"/>
              </a:rPr>
              <a:t> for the launch site with highest launch success ratio</a:t>
            </a:r>
            <a:endParaRPr lang="en-US"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a:rPr>
              <a:t>Explain the important elements and findings on the screenshot</a:t>
            </a:r>
            <a:endParaRPr lang="en-US" dirty="0">
              <a:solidFill>
                <a:schemeClr val="accent3">
                  <a:lumMod val="25000"/>
                </a:schemeClr>
              </a:solidFill>
              <a:latin typeface="Abadi"/>
            </a:endParaRPr>
          </a:p>
          <a:p>
            <a:endParaRPr lang="en-US"/>
          </a:p>
        </p:txBody>
      </p:sp>
      <p:sp>
        <p:nvSpPr>
          <p:cNvPr id="8" name="Title 1">
            <a:extLst>
              <a:ext uri="{FF2B5EF4-FFF2-40B4-BE49-F238E27FC236}">
                <a16:creationId xmlns:a16="http://schemas.microsoft.com/office/drawing/2014/main" id="{4EF94599-779E-457E-B57B-6063EBF7A840}"/>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2&gt;</a:t>
            </a:r>
          </a:p>
        </p:txBody>
      </p:sp>
    </p:spTree>
    <p:extLst>
      <p:ext uri="{BB962C8B-B14F-4D97-AF65-F5344CB8AC3E}">
        <p14:creationId xmlns:p14="http://schemas.microsoft.com/office/powerpoint/2010/main" val="1866160706"/>
      </p:ext>
    </p:extLst>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8C82F32A-22A5-0046-9FAC-5295E4FA5A12}"/>
              </a:ext>
            </a:extLst>
          </p:cNvPr>
          <p:cNvSpPr>
            <a:spLocks noGrp="1"/>
          </p:cNvSpPr>
          <p:nvPr>
            <p:ph type="sldNum" sz="quarter" idx="12"/>
          </p:nvPr>
        </p:nvSpPr>
        <p:spPr/>
        <p:txBody>
          <a:bodyPr/>
          <a:lstStyle/>
          <a:p>
            <a:fld id="{5075537C-CA84-1446-933C-8E9D027F9201}" type="slidenum">
              <a:rPr lang="en-US" smtClean="0"/>
              <a:t>41</a:t>
            </a:fld>
            <a:endParaRPr lang="en-US"/>
          </a:p>
        </p:txBody>
      </p:sp>
      <p:sp>
        <p:nvSpPr>
          <p:cNvPr id="5" name="Content Placeholder 4">
            <a:extLst>
              <a:ext uri="{FF2B5EF4-FFF2-40B4-BE49-F238E27FC236}">
                <a16:creationId xmlns:a16="http://schemas.microsoft.com/office/drawing/2014/main" id="{85D9F803-CDBC-C74C-AF1B-2B5937D1C241}"/>
              </a:ext>
            </a:extLst>
          </p:cNvPr>
          <p:cNvSpPr>
            <a:spLocks noGrp="1"/>
          </p:cNvSpPr>
          <p:nvPr>
            <p:ph idx="4294967295"/>
          </p:nvPr>
        </p:nvSpPr>
        <p:spPr>
          <a:xfrm>
            <a:off x="770011" y="1825625"/>
            <a:ext cx="10414662" cy="4351338"/>
          </a:xfrm>
          <a:prstGeom prst="rect">
            <a:avLst/>
          </a:prstGeom>
        </p:spPr>
        <p:txBody>
          <a:bodyPr lIns="91440" tIns="45720" rIns="91440" bIns="45720" anchor="t">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Replace &lt;Dashboard screenshot 3&gt; title with an appropriate title</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panose="020B0604020104020204" pitchFamily="34" charset="0"/>
              </a:rPr>
              <a:t>Show screenshots of Payload vs. Launch Outcome scatter plot for all sites, with different payload selected in the range slider</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a:solidFill>
                  <a:schemeClr val="accent3">
                    <a:lumMod val="25000"/>
                  </a:schemeClr>
                </a:solidFill>
                <a:latin typeface="Abadi"/>
              </a:rPr>
              <a:t>Explain the important elements and findings on the screenshot, such as which payload range or booster version have the largest success rate, etc.</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a:solidFill>
                <a:schemeClr val="accent3">
                  <a:lumMod val="25000"/>
                </a:schemeClr>
              </a:solidFill>
              <a:latin typeface="Abadi" panose="020B0604020104020204" pitchFamily="34" charset="0"/>
            </a:endParaRPr>
          </a:p>
        </p:txBody>
      </p:sp>
      <p:sp>
        <p:nvSpPr>
          <p:cNvPr id="12" name="Title 1">
            <a:extLst>
              <a:ext uri="{FF2B5EF4-FFF2-40B4-BE49-F238E27FC236}">
                <a16:creationId xmlns:a16="http://schemas.microsoft.com/office/drawing/2014/main" id="{4D271BF5-BAA1-4CEB-A575-76A097FABBBA}"/>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&lt;Dashboard Screenshot 3&gt;</a:t>
            </a:r>
          </a:p>
        </p:txBody>
      </p:sp>
    </p:spTree>
    <p:extLst>
      <p:ext uri="{BB962C8B-B14F-4D97-AF65-F5344CB8AC3E}">
        <p14:creationId xmlns:p14="http://schemas.microsoft.com/office/powerpoint/2010/main" val="252359608"/>
      </p:ext>
    </p:extLst>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2" name="TextBox 1">
            <a:extLst>
              <a:ext uri="{FF2B5EF4-FFF2-40B4-BE49-F238E27FC236}">
                <a16:creationId xmlns:a16="http://schemas.microsoft.com/office/drawing/2014/main" id="{4237DFD2-2B76-8445-A1BD-6628DC42C398}"/>
              </a:ext>
            </a:extLst>
          </p:cNvPr>
          <p:cNvSpPr txBox="1"/>
          <p:nvPr/>
        </p:nvSpPr>
        <p:spPr>
          <a:xfrm>
            <a:off x="797970" y="2529746"/>
            <a:ext cx="1058303" cy="369332"/>
          </a:xfrm>
          <a:prstGeom prst="rect">
            <a:avLst/>
          </a:prstGeom>
          <a:solidFill>
            <a:srgbClr val="0948CB"/>
          </a:solidFill>
        </p:spPr>
        <p:txBody>
          <a:bodyPr wrap="none" rtlCol="0">
            <a:spAutoFit/>
          </a:bodyPr>
          <a:lstStyle/>
          <a:p>
            <a:r>
              <a:rPr lang="en-US" dirty="0">
                <a:solidFill>
                  <a:schemeClr val="bg1"/>
                </a:solidFill>
              </a:rPr>
              <a:t>Section 5</a:t>
            </a:r>
          </a:p>
        </p:txBody>
      </p:sp>
    </p:spTree>
    <p:extLst>
      <p:ext uri="{BB962C8B-B14F-4D97-AF65-F5344CB8AC3E}">
        <p14:creationId xmlns:p14="http://schemas.microsoft.com/office/powerpoint/2010/main" val="129039413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43</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0" y="2082114"/>
            <a:ext cx="5325989" cy="3811588"/>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a:rPr>
              <a:t>Visualize the built model accuracy for all </a:t>
            </a:r>
            <a:r>
              <a:rPr lang="en-US" sz="2200">
                <a:solidFill>
                  <a:schemeClr val="accent3">
                    <a:lumMod val="25000"/>
                  </a:schemeClr>
                </a:solidFill>
                <a:latin typeface="Abadi"/>
              </a:rPr>
              <a:t>built classification models, in a bar chart</a:t>
            </a:r>
            <a:endParaRPr lang="en-US" sz="2200">
              <a:solidFill>
                <a:schemeClr val="accent3">
                  <a:lumMod val="25000"/>
                </a:schemeClr>
              </a:solidFill>
              <a:latin typeface="Abadi" panose="020B0604020104020204" pitchFamily="34" charset="0"/>
            </a:endParaRPr>
          </a:p>
          <a:p>
            <a:pPr>
              <a:lnSpc>
                <a:spcPct val="100000"/>
              </a:lnSpc>
              <a:spcBef>
                <a:spcPts val="1400"/>
              </a:spcBef>
            </a:pPr>
            <a:endParaRPr lang="en-US" sz="2200" dirty="0">
              <a:solidFill>
                <a:schemeClr val="accent3">
                  <a:lumMod val="25000"/>
                </a:schemeClr>
              </a:solidFill>
              <a:latin typeface="Abadi" panose="020B0604020104020204" pitchFamily="34" charset="0"/>
            </a:endParaRPr>
          </a:p>
          <a:p>
            <a:pPr>
              <a:lnSpc>
                <a:spcPct val="100000"/>
              </a:lnSpc>
              <a:spcBef>
                <a:spcPts val="1400"/>
              </a:spcBef>
            </a:pPr>
            <a:r>
              <a:rPr lang="en-US" sz="2200" dirty="0">
                <a:solidFill>
                  <a:schemeClr val="accent3">
                    <a:lumMod val="25000"/>
                  </a:schemeClr>
                </a:solidFill>
                <a:latin typeface="Abadi" panose="020B0604020104020204" pitchFamily="34" charset="0"/>
              </a:rPr>
              <a:t>Find which model has the highest classification accuracy</a:t>
            </a:r>
          </a:p>
        </p:txBody>
      </p:sp>
      <p:sp>
        <p:nvSpPr>
          <p:cNvPr id="9" name="Title 1">
            <a:extLst>
              <a:ext uri="{FF2B5EF4-FFF2-40B4-BE49-F238E27FC236}">
                <a16:creationId xmlns:a16="http://schemas.microsoft.com/office/drawing/2014/main" id="{B68D8986-45AC-4FB5-96E8-C45F9603EB5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Classification Accuracy</a:t>
            </a:r>
            <a:endParaRPr lang="en-US" dirty="0">
              <a:solidFill>
                <a:srgbClr val="0B49CB"/>
              </a:solidFill>
            </a:endParaRPr>
          </a:p>
        </p:txBody>
      </p:sp>
    </p:spTree>
    <p:extLst>
      <p:ext uri="{BB962C8B-B14F-4D97-AF65-F5344CB8AC3E}">
        <p14:creationId xmlns:p14="http://schemas.microsoft.com/office/powerpoint/2010/main" val="2459446073"/>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336C985E-BCEF-DD49-BB47-C4649A79F0D8}"/>
              </a:ext>
            </a:extLst>
          </p:cNvPr>
          <p:cNvSpPr>
            <a:spLocks noGrp="1"/>
          </p:cNvSpPr>
          <p:nvPr>
            <p:ph type="sldNum" sz="quarter" idx="12"/>
          </p:nvPr>
        </p:nvSpPr>
        <p:spPr/>
        <p:txBody>
          <a:bodyPr/>
          <a:lstStyle/>
          <a:p>
            <a:fld id="{5075537C-CA84-1446-933C-8E9D027F9201}" type="slidenum">
              <a:rPr lang="en-US" smtClean="0"/>
              <a:t>44</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type="body" sz="half" idx="4294967295"/>
          </p:nvPr>
        </p:nvSpPr>
        <p:spPr>
          <a:xfrm>
            <a:off x="770011" y="2057400"/>
            <a:ext cx="9477960" cy="3811588"/>
          </a:xfrm>
          <a:prstGeom prst="rect">
            <a:avLst/>
          </a:prstGeom>
        </p:spPr>
        <p:txBody>
          <a:bodyPr>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Show the confusion matrix of the best performing model with an explanation </a:t>
            </a:r>
          </a:p>
        </p:txBody>
      </p:sp>
      <p:sp>
        <p:nvSpPr>
          <p:cNvPr id="9" name="Title 1">
            <a:extLst>
              <a:ext uri="{FF2B5EF4-FFF2-40B4-BE49-F238E27FC236}">
                <a16:creationId xmlns:a16="http://schemas.microsoft.com/office/drawing/2014/main" id="{533106AC-60D7-46AE-8E64-7B84ABDBD099}"/>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Confusion Matrix</a:t>
            </a:r>
            <a:endParaRPr lang="en-US" dirty="0">
              <a:solidFill>
                <a:srgbClr val="0B49CB"/>
              </a:solidFill>
            </a:endParaRPr>
          </a:p>
        </p:txBody>
      </p:sp>
    </p:spTree>
    <p:extLst>
      <p:ext uri="{BB962C8B-B14F-4D97-AF65-F5344CB8AC3E}">
        <p14:creationId xmlns:p14="http://schemas.microsoft.com/office/powerpoint/2010/main" val="3645034231"/>
      </p:ext>
    </p:extLst>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8DA56319-AADE-D741-AA33-1311B7CA8C0C}"/>
              </a:ext>
            </a:extLst>
          </p:cNvPr>
          <p:cNvSpPr>
            <a:spLocks noGrp="1"/>
          </p:cNvSpPr>
          <p:nvPr>
            <p:ph type="sldNum" sz="quarter" idx="12"/>
          </p:nvPr>
        </p:nvSpPr>
        <p:spPr/>
        <p:txBody>
          <a:bodyPr/>
          <a:lstStyle/>
          <a:p>
            <a:fld id="{5075537C-CA84-1446-933C-8E9D027F9201}" type="slidenum">
              <a:rPr lang="en-US" smtClean="0"/>
              <a:t>45</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75054"/>
            <a:ext cx="5903913"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Point 1</a:t>
            </a:r>
          </a:p>
          <a:p>
            <a:pPr>
              <a:lnSpc>
                <a:spcPct val="100000"/>
              </a:lnSpc>
              <a:spcBef>
                <a:spcPts val="1400"/>
              </a:spcBef>
            </a:pPr>
            <a:r>
              <a:rPr lang="en-US" sz="2200">
                <a:solidFill>
                  <a:schemeClr val="accent3">
                    <a:lumMod val="25000"/>
                  </a:schemeClr>
                </a:solidFill>
                <a:latin typeface="Abadi" panose="020B0604020104020204" pitchFamily="34" charset="0"/>
              </a:rPr>
              <a:t>Point 2</a:t>
            </a:r>
          </a:p>
          <a:p>
            <a:pPr>
              <a:lnSpc>
                <a:spcPct val="100000"/>
              </a:lnSpc>
              <a:spcBef>
                <a:spcPts val="1400"/>
              </a:spcBef>
            </a:pPr>
            <a:r>
              <a:rPr lang="en-US" sz="2200">
                <a:solidFill>
                  <a:schemeClr val="accent3">
                    <a:lumMod val="25000"/>
                  </a:schemeClr>
                </a:solidFill>
                <a:latin typeface="Abadi" panose="020B0604020104020204" pitchFamily="34" charset="0"/>
              </a:rPr>
              <a:t>Point 3</a:t>
            </a:r>
          </a:p>
          <a:p>
            <a:pPr>
              <a:lnSpc>
                <a:spcPct val="100000"/>
              </a:lnSpc>
              <a:spcBef>
                <a:spcPts val="1400"/>
              </a:spcBef>
            </a:pPr>
            <a:r>
              <a:rPr lang="en-US" sz="2200">
                <a:solidFill>
                  <a:schemeClr val="accent3">
                    <a:lumMod val="25000"/>
                  </a:schemeClr>
                </a:solidFill>
                <a:latin typeface="Abadi" panose="020B0604020104020204" pitchFamily="34" charset="0"/>
              </a:rPr>
              <a:t>Point 4</a:t>
            </a:r>
          </a:p>
          <a:p>
            <a:pPr>
              <a:lnSpc>
                <a:spcPct val="100000"/>
              </a:lnSpc>
              <a:spcBef>
                <a:spcPts val="1400"/>
              </a:spcBef>
            </a:pPr>
            <a:r>
              <a:rPr lang="en-US" sz="2200">
                <a:solidFill>
                  <a:schemeClr val="accent3">
                    <a:lumMod val="25000"/>
                  </a:schemeClr>
                </a:solidFill>
                <a:latin typeface="Abadi" panose="020B0604020104020204" pitchFamily="34" charset="0"/>
              </a:rPr>
              <a:t>…</a:t>
            </a:r>
          </a:p>
        </p:txBody>
      </p:sp>
      <p:sp>
        <p:nvSpPr>
          <p:cNvPr id="9" name="Title 1">
            <a:extLst>
              <a:ext uri="{FF2B5EF4-FFF2-40B4-BE49-F238E27FC236}">
                <a16:creationId xmlns:a16="http://schemas.microsoft.com/office/drawing/2014/main" id="{FB98079A-48C6-4E10-8AB1-B940BD1E42DF}"/>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Conclusions</a:t>
            </a:r>
            <a:endParaRPr lang="en-US">
              <a:solidFill>
                <a:srgbClr val="0B49CB"/>
              </a:solidFill>
            </a:endParaRPr>
          </a:p>
        </p:txBody>
      </p:sp>
    </p:spTree>
    <p:extLst>
      <p:ext uri="{BB962C8B-B14F-4D97-AF65-F5344CB8AC3E}">
        <p14:creationId xmlns:p14="http://schemas.microsoft.com/office/powerpoint/2010/main" val="1630123617"/>
      </p:ext>
    </p:extLst>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E7525D5A-386D-C541-9D42-BBDEA82289E4}"/>
              </a:ext>
            </a:extLst>
          </p:cNvPr>
          <p:cNvSpPr>
            <a:spLocks noGrp="1"/>
          </p:cNvSpPr>
          <p:nvPr>
            <p:ph type="sldNum" sz="quarter" idx="12"/>
          </p:nvPr>
        </p:nvSpPr>
        <p:spPr/>
        <p:txBody>
          <a:bodyPr/>
          <a:lstStyle/>
          <a:p>
            <a:fld id="{5075537C-CA84-1446-933C-8E9D027F9201}" type="slidenum">
              <a:rPr lang="en-US" smtClean="0"/>
              <a:t>46</a:t>
            </a:fld>
            <a:endParaRPr lang="en-US"/>
          </a:p>
        </p:txBody>
      </p:sp>
      <p:sp>
        <p:nvSpPr>
          <p:cNvPr id="5" name="Content Placeholder 3">
            <a:extLst>
              <a:ext uri="{FF2B5EF4-FFF2-40B4-BE49-F238E27FC236}">
                <a16:creationId xmlns:a16="http://schemas.microsoft.com/office/drawing/2014/main" id="{28684E62-A9F8-4E7A-AB01-78893062A1B4}"/>
              </a:ext>
            </a:extLst>
          </p:cNvPr>
          <p:cNvSpPr>
            <a:spLocks noGrp="1"/>
          </p:cNvSpPr>
          <p:nvPr>
            <p:ph sz="half" idx="4294967295"/>
          </p:nvPr>
        </p:nvSpPr>
        <p:spPr>
          <a:xfrm>
            <a:off x="770011" y="1859522"/>
            <a:ext cx="10515600" cy="4351338"/>
          </a:xfrm>
          <a:prstGeom prst="rect">
            <a:avLst/>
          </a:prstGeom>
        </p:spPr>
        <p:txBody>
          <a:bodyPr>
            <a:normAutofit/>
          </a:bodyPr>
          <a:lstStyle/>
          <a:p>
            <a:pPr>
              <a:lnSpc>
                <a:spcPct val="100000"/>
              </a:lnSpc>
              <a:spcBef>
                <a:spcPts val="1400"/>
              </a:spcBef>
            </a:pPr>
            <a:r>
              <a:rPr lang="en-US" sz="2200">
                <a:solidFill>
                  <a:schemeClr val="accent3">
                    <a:lumMod val="25000"/>
                  </a:schemeClr>
                </a:solidFill>
                <a:latin typeface="Abadi" panose="020B0604020104020204" pitchFamily="34" charset="0"/>
              </a:rPr>
              <a:t>Include any relevant assets like Python code snippets, SQL queries, charts, Notebook outputs, or data sets that you may have created during this project</a:t>
            </a:r>
          </a:p>
        </p:txBody>
      </p:sp>
      <p:sp>
        <p:nvSpPr>
          <p:cNvPr id="11" name="Title 1">
            <a:extLst>
              <a:ext uri="{FF2B5EF4-FFF2-40B4-BE49-F238E27FC236}">
                <a16:creationId xmlns:a16="http://schemas.microsoft.com/office/drawing/2014/main" id="{60F8A56C-5EE1-4DBF-842D-C2A130AA680E}"/>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Appendix</a:t>
            </a:r>
            <a:endParaRPr lang="en-US" dirty="0">
              <a:solidFill>
                <a:srgbClr val="0B49CB"/>
              </a:solidFill>
            </a:endParaRPr>
          </a:p>
        </p:txBody>
      </p:sp>
    </p:spTree>
    <p:extLst>
      <p:ext uri="{BB962C8B-B14F-4D97-AF65-F5344CB8AC3E}">
        <p14:creationId xmlns:p14="http://schemas.microsoft.com/office/powerpoint/2010/main" val="3410008520"/>
      </p:ext>
    </p:extLst>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Tree>
    <p:extLst>
      <p:ext uri="{BB962C8B-B14F-4D97-AF65-F5344CB8AC3E}">
        <p14:creationId xmlns:p14="http://schemas.microsoft.com/office/powerpoint/2010/main" val="661040741"/>
      </p:ext>
    </p:extLst>
  </p:cSld>
  <p:clrMapOvr>
    <a:masterClrMapping/>
  </p:clrMapOvr>
  <p:transition spd="slow">
    <p:push dir="u"/>
  </p:transition>
</p:sld>
</file>

<file path=ppt/slides/slide5.xml><?xml version="1.0" encoding="utf-8"?>
<p:sld xmlns:a="http://schemas.openxmlformats.org/drawingml/2006/main" xmlns:r="http://schemas.openxmlformats.org/officeDocument/2006/relationships" xmlns:p="http://schemas.openxmlformats.org/presentationml/2006/main">
  <p:cSld>
    <p:bg>
      <p:bgPr>
        <a:blipFill dpi="0" rotWithShape="1">
          <a:blip r:embed="rId2"/>
          <a:srcRect/>
          <a:stretch>
            <a:fillRect/>
          </a:stretch>
        </a:blipFill>
        <a:effectLst/>
      </p:bgPr>
    </p:bg>
    <p:spTree>
      <p:nvGrpSpPr>
        <p:cNvPr id="1" name=""/>
        <p:cNvGrpSpPr/>
        <p:nvPr/>
      </p:nvGrpSpPr>
      <p:grpSpPr>
        <a:xfrm>
          <a:off x="0" y="0"/>
          <a:ext cx="0" cy="0"/>
          <a:chOff x="0" y="0"/>
          <a:chExt cx="0" cy="0"/>
        </a:xfrm>
      </p:grpSpPr>
      <p:sp>
        <p:nvSpPr>
          <p:cNvPr id="3" name="Slide Number Placeholder 2">
            <a:extLst>
              <a:ext uri="{FF2B5EF4-FFF2-40B4-BE49-F238E27FC236}">
                <a16:creationId xmlns:a16="http://schemas.microsoft.com/office/drawing/2014/main" id="{DA1BF29A-91D2-784B-9589-F5A3883168D5}"/>
              </a:ext>
            </a:extLst>
          </p:cNvPr>
          <p:cNvSpPr>
            <a:spLocks noGrp="1"/>
          </p:cNvSpPr>
          <p:nvPr>
            <p:ph type="sldNum" sz="quarter" idx="12"/>
          </p:nvPr>
        </p:nvSpPr>
        <p:spPr>
          <a:xfrm>
            <a:off x="9448800" y="6356350"/>
            <a:ext cx="2743200" cy="365125"/>
          </a:xfrm>
        </p:spPr>
        <p:txBody>
          <a:bodyPr/>
          <a:lstStyle/>
          <a:p>
            <a:fld id="{5075537C-CA84-1446-933C-8E9D027F9201}" type="slidenum">
              <a:rPr lang="en-US" smtClean="0"/>
              <a:t>5</a:t>
            </a:fld>
            <a:endParaRPr lang="en-US" dirty="0"/>
          </a:p>
        </p:txBody>
      </p:sp>
      <p:sp>
        <p:nvSpPr>
          <p:cNvPr id="2" name="TextBox 1">
            <a:extLst>
              <a:ext uri="{FF2B5EF4-FFF2-40B4-BE49-F238E27FC236}">
                <a16:creationId xmlns:a16="http://schemas.microsoft.com/office/drawing/2014/main" id="{99393D11-6810-B94E-A01A-A2D00E82E738}"/>
              </a:ext>
            </a:extLst>
          </p:cNvPr>
          <p:cNvSpPr txBox="1"/>
          <p:nvPr/>
        </p:nvSpPr>
        <p:spPr>
          <a:xfrm>
            <a:off x="765313" y="2812774"/>
            <a:ext cx="1058303" cy="369332"/>
          </a:xfrm>
          <a:prstGeom prst="rect">
            <a:avLst/>
          </a:prstGeom>
          <a:solidFill>
            <a:srgbClr val="0948CB"/>
          </a:solidFill>
        </p:spPr>
        <p:txBody>
          <a:bodyPr wrap="none" rtlCol="0">
            <a:spAutoFit/>
          </a:bodyPr>
          <a:lstStyle/>
          <a:p>
            <a:r>
              <a:rPr lang="en-US" dirty="0">
                <a:solidFill>
                  <a:schemeClr val="bg1"/>
                </a:solidFill>
              </a:rPr>
              <a:t>Section 1</a:t>
            </a:r>
          </a:p>
        </p:txBody>
      </p:sp>
    </p:spTree>
    <p:extLst>
      <p:ext uri="{BB962C8B-B14F-4D97-AF65-F5344CB8AC3E}">
        <p14:creationId xmlns:p14="http://schemas.microsoft.com/office/powerpoint/2010/main" val="309319888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stretch>
            <a:fillRect/>
          </a:stretch>
        </a:blipFill>
        <a:effectLst/>
      </p:bgPr>
    </p:bg>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B892CF01-5F8F-9D43-96B9-A581954BA94A}"/>
              </a:ext>
            </a:extLst>
          </p:cNvPr>
          <p:cNvSpPr>
            <a:spLocks noGrp="1"/>
          </p:cNvSpPr>
          <p:nvPr>
            <p:ph type="sldNum" sz="quarter" idx="12"/>
          </p:nvPr>
        </p:nvSpPr>
        <p:spPr/>
        <p:txBody>
          <a:bodyPr/>
          <a:lstStyle/>
          <a:p>
            <a:fld id="{5075537C-CA84-1446-933C-8E9D027F9201}" type="slidenum">
              <a:rPr lang="en-US" smtClean="0"/>
              <a:t>6</a:t>
            </a:fld>
            <a:endParaRPr lang="en-US" dirty="0"/>
          </a:p>
        </p:txBody>
      </p:sp>
      <p:sp>
        <p:nvSpPr>
          <p:cNvPr id="7" name="Content Placeholder 2">
            <a:extLst>
              <a:ext uri="{FF2B5EF4-FFF2-40B4-BE49-F238E27FC236}">
                <a16:creationId xmlns:a16="http://schemas.microsoft.com/office/drawing/2014/main" id="{0BFEC426-B615-E549-83E5-140FD588BC64}"/>
              </a:ext>
            </a:extLst>
          </p:cNvPr>
          <p:cNvSpPr txBox="1">
            <a:spLocks/>
          </p:cNvSpPr>
          <p:nvPr/>
        </p:nvSpPr>
        <p:spPr>
          <a:xfrm>
            <a:off x="770011" y="1580808"/>
            <a:ext cx="10104817" cy="5211877"/>
          </a:xfrm>
          <a:prstGeom prst="rect">
            <a:avLst/>
          </a:prstGeom>
        </p:spPr>
        <p:txBody>
          <a:bodyPr lIns="91440" tIns="45720" rIns="91440" bIns="45720" anchor="t">
            <a:normAutofit fontScale="25000" lnSpcReduction="20000"/>
          </a:bodyPr>
          <a:lstStyle>
            <a:lvl1pPr marL="228600" indent="-228600" algn="l" defTabSz="914400" rtl="0" eaLnBrk="1" latinLnBrk="0" hangingPunct="1">
              <a:lnSpc>
                <a:spcPct val="90000"/>
              </a:lnSpc>
              <a:spcBef>
                <a:spcPts val="1000"/>
              </a:spcBef>
              <a:buFont typeface="Arial"/>
              <a:buChar char="•"/>
              <a:defRPr sz="2800" kern="1200">
                <a:solidFill>
                  <a:srgbClr val="0070C0"/>
                </a:solidFill>
                <a:latin typeface="IBM Plex Mono Text" panose="020B0509050203000203" pitchFamily="49" charset="0"/>
                <a:ea typeface="+mn-ea"/>
                <a:cs typeface="+mn-cs"/>
              </a:defRPr>
            </a:lvl1pPr>
            <a:lvl2pPr marL="685800" indent="-228600" algn="l" defTabSz="914400" rtl="0" eaLnBrk="1" latinLnBrk="0" hangingPunct="1">
              <a:lnSpc>
                <a:spcPct val="90000"/>
              </a:lnSpc>
              <a:spcBef>
                <a:spcPts val="500"/>
              </a:spcBef>
              <a:buFont typeface="Arial"/>
              <a:buChar char="•"/>
              <a:defRPr sz="2400" kern="1200">
                <a:solidFill>
                  <a:srgbClr val="0070C0"/>
                </a:solidFill>
                <a:latin typeface="IBM Plex Mono Text" panose="020B0509050203000203" pitchFamily="49" charset="0"/>
                <a:ea typeface="+mn-ea"/>
                <a:cs typeface="+mn-cs"/>
              </a:defRPr>
            </a:lvl2pPr>
            <a:lvl3pPr marL="1143000" indent="-228600" algn="l" defTabSz="914400" rtl="0" eaLnBrk="1" latinLnBrk="0" hangingPunct="1">
              <a:lnSpc>
                <a:spcPct val="90000"/>
              </a:lnSpc>
              <a:spcBef>
                <a:spcPts val="500"/>
              </a:spcBef>
              <a:buFont typeface="Arial"/>
              <a:buChar char="•"/>
              <a:defRPr sz="2000" kern="1200">
                <a:solidFill>
                  <a:srgbClr val="0070C0"/>
                </a:solidFill>
                <a:latin typeface="IBM Plex Mono Text" panose="020B0509050203000203" pitchFamily="49" charset="0"/>
                <a:ea typeface="+mn-ea"/>
                <a:cs typeface="+mn-cs"/>
              </a:defRPr>
            </a:lvl3pPr>
            <a:lvl4pPr marL="16002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4pPr>
            <a:lvl5pPr marL="2057400" indent="-228600" algn="l" defTabSz="914400" rtl="0" eaLnBrk="1" latinLnBrk="0" hangingPunct="1">
              <a:lnSpc>
                <a:spcPct val="90000"/>
              </a:lnSpc>
              <a:spcBef>
                <a:spcPts val="500"/>
              </a:spcBef>
              <a:buFont typeface="Arial"/>
              <a:buChar char="•"/>
              <a:defRPr sz="1800" kern="1200">
                <a:solidFill>
                  <a:srgbClr val="0070C0"/>
                </a:solidFill>
                <a:latin typeface="IBM Plex Mono Text" panose="020B0509050203000203" pitchFamily="49" charset="0"/>
                <a:ea typeface="+mn-ea"/>
                <a:cs typeface="+mn-cs"/>
              </a:defRPr>
            </a:lvl5pPr>
            <a:lvl6pPr marL="25146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a:buChar char="•"/>
              <a:defRPr sz="1800" kern="1200">
                <a:solidFill>
                  <a:schemeClr val="tx1"/>
                </a:solidFill>
                <a:latin typeface="+mn-lt"/>
                <a:ea typeface="+mn-ea"/>
                <a:cs typeface="+mn-cs"/>
              </a:defRPr>
            </a:lvl9pPr>
          </a:lstStyle>
          <a:p>
            <a:pPr marL="0" indent="0">
              <a:lnSpc>
                <a:spcPct val="120000"/>
              </a:lnSpc>
              <a:spcBef>
                <a:spcPts val="1400"/>
              </a:spcBef>
              <a:buNone/>
            </a:pPr>
            <a:r>
              <a:rPr lang="en-US" sz="8800" dirty="0">
                <a:solidFill>
                  <a:srgbClr val="0B49CB"/>
                </a:solidFill>
                <a:latin typeface="Abadi"/>
              </a:rPr>
              <a:t>Executive Summary</a:t>
            </a:r>
          </a:p>
          <a:p>
            <a:pPr>
              <a:lnSpc>
                <a:spcPct val="120000"/>
              </a:lnSpc>
              <a:spcBef>
                <a:spcPts val="1400"/>
              </a:spcBef>
            </a:pPr>
            <a:r>
              <a:rPr lang="en-US" sz="8800" dirty="0">
                <a:solidFill>
                  <a:schemeClr val="accent3">
                    <a:lumMod val="25000"/>
                  </a:schemeClr>
                </a:solidFill>
                <a:latin typeface="Abadi"/>
              </a:rPr>
              <a:t>Data collection methodology:</a:t>
            </a:r>
          </a:p>
          <a:p>
            <a:pPr marL="685800" lvl="2">
              <a:lnSpc>
                <a:spcPct val="110000"/>
              </a:lnSpc>
              <a:spcBef>
                <a:spcPts val="1400"/>
              </a:spcBef>
            </a:pPr>
            <a:r>
              <a:rPr lang="en-US" sz="9200" dirty="0"/>
              <a:t>Download public datasets, compiled and organized in IBM S3 repositories. </a:t>
            </a:r>
          </a:p>
          <a:p>
            <a:pPr>
              <a:lnSpc>
                <a:spcPct val="120000"/>
              </a:lnSpc>
              <a:spcBef>
                <a:spcPts val="1400"/>
              </a:spcBef>
            </a:pPr>
            <a:r>
              <a:rPr lang="en-US" sz="8800" dirty="0">
                <a:solidFill>
                  <a:schemeClr val="accent3">
                    <a:lumMod val="25000"/>
                  </a:schemeClr>
                </a:solidFill>
                <a:latin typeface="Abadi"/>
              </a:rPr>
              <a:t>Perform data wrangling</a:t>
            </a:r>
          </a:p>
          <a:p>
            <a:pPr marL="685800" lvl="2">
              <a:lnSpc>
                <a:spcPct val="110000"/>
              </a:lnSpc>
              <a:spcBef>
                <a:spcPts val="1400"/>
              </a:spcBef>
            </a:pPr>
            <a:r>
              <a:rPr lang="en-US" sz="9200" dirty="0"/>
              <a:t>The provided data was processed within IBM Watson’s test environment.</a:t>
            </a:r>
          </a:p>
          <a:p>
            <a:pPr>
              <a:lnSpc>
                <a:spcPct val="120000"/>
              </a:lnSpc>
              <a:spcBef>
                <a:spcPts val="1400"/>
              </a:spcBef>
            </a:pPr>
            <a:r>
              <a:rPr lang="en-US" sz="8800" dirty="0">
                <a:solidFill>
                  <a:schemeClr val="accent3">
                    <a:lumMod val="25000"/>
                  </a:schemeClr>
                </a:solidFill>
                <a:latin typeface="Abadi"/>
              </a:rPr>
              <a:t>Perform exploratory data analysis (EDA) using visualization and SQL</a:t>
            </a:r>
          </a:p>
          <a:p>
            <a:pPr>
              <a:lnSpc>
                <a:spcPct val="120000"/>
              </a:lnSpc>
              <a:spcBef>
                <a:spcPts val="1400"/>
              </a:spcBef>
            </a:pPr>
            <a:r>
              <a:rPr lang="en-US" sz="8800" dirty="0">
                <a:solidFill>
                  <a:schemeClr val="accent3">
                    <a:lumMod val="25000"/>
                  </a:schemeClr>
                </a:solidFill>
                <a:latin typeface="Abadi"/>
              </a:rPr>
              <a:t>Perform interactive visual analytics using Folium and </a:t>
            </a:r>
            <a:r>
              <a:rPr lang="en-US" sz="8800" dirty="0" err="1">
                <a:solidFill>
                  <a:schemeClr val="accent3">
                    <a:lumMod val="25000"/>
                  </a:schemeClr>
                </a:solidFill>
                <a:latin typeface="Abadi"/>
              </a:rPr>
              <a:t>Plotly</a:t>
            </a:r>
            <a:r>
              <a:rPr lang="en-US" sz="8800" dirty="0">
                <a:solidFill>
                  <a:schemeClr val="accent3">
                    <a:lumMod val="25000"/>
                  </a:schemeClr>
                </a:solidFill>
                <a:latin typeface="Abadi"/>
              </a:rPr>
              <a:t> Dash</a:t>
            </a:r>
          </a:p>
          <a:p>
            <a:pPr>
              <a:lnSpc>
                <a:spcPct val="120000"/>
              </a:lnSpc>
              <a:spcBef>
                <a:spcPts val="1400"/>
              </a:spcBef>
            </a:pPr>
            <a:r>
              <a:rPr lang="en-US" sz="8800" dirty="0">
                <a:solidFill>
                  <a:schemeClr val="accent3">
                    <a:lumMod val="25000"/>
                  </a:schemeClr>
                </a:solidFill>
                <a:latin typeface="Abadi"/>
              </a:rPr>
              <a:t>Perform predictive analysis using classification models</a:t>
            </a:r>
          </a:p>
          <a:p>
            <a:pPr marL="685800" lvl="2">
              <a:lnSpc>
                <a:spcPct val="110000"/>
              </a:lnSpc>
              <a:spcBef>
                <a:spcPts val="1400"/>
              </a:spcBef>
            </a:pPr>
            <a:r>
              <a:rPr lang="en-US" sz="9200" dirty="0"/>
              <a:t>The classification models were developed to meet the specific requirements of each task, consistently adhering to best practices for model and hyperparameter selection.</a:t>
            </a:r>
          </a:p>
          <a:p>
            <a:pPr>
              <a:lnSpc>
                <a:spcPct val="120000"/>
              </a:lnSpc>
              <a:spcBef>
                <a:spcPts val="1400"/>
              </a:spcBef>
            </a:pPr>
            <a:endParaRPr lang="en-US" sz="88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endParaRPr lang="en-US" sz="2200" dirty="0">
              <a:solidFill>
                <a:schemeClr val="accent3">
                  <a:lumMod val="25000"/>
                </a:schemeClr>
              </a:solidFill>
              <a:latin typeface="Abadi"/>
            </a:endParaRPr>
          </a:p>
        </p:txBody>
      </p:sp>
      <p:sp>
        <p:nvSpPr>
          <p:cNvPr id="13" name="Title 1">
            <a:extLst>
              <a:ext uri="{FF2B5EF4-FFF2-40B4-BE49-F238E27FC236}">
                <a16:creationId xmlns:a16="http://schemas.microsoft.com/office/drawing/2014/main" id="{13C62649-0825-4926-8E2A-2EBCCFE00EC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Methodology</a:t>
            </a:r>
            <a:endParaRPr lang="en-US" dirty="0">
              <a:solidFill>
                <a:srgbClr val="0B49CB"/>
              </a:solidFill>
            </a:endParaRPr>
          </a:p>
        </p:txBody>
      </p:sp>
    </p:spTree>
    <p:extLst>
      <p:ext uri="{BB962C8B-B14F-4D97-AF65-F5344CB8AC3E}">
        <p14:creationId xmlns:p14="http://schemas.microsoft.com/office/powerpoint/2010/main" val="15534327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7</a:t>
            </a:fld>
            <a:endParaRPr lang="en-US"/>
          </a:p>
        </p:txBody>
      </p:sp>
      <p:sp>
        <p:nvSpPr>
          <p:cNvPr id="5" name="Content Placeholder 4">
            <a:extLst>
              <a:ext uri="{FF2B5EF4-FFF2-40B4-BE49-F238E27FC236}">
                <a16:creationId xmlns:a16="http://schemas.microsoft.com/office/drawing/2014/main" id="{1B07C49E-AFFC-EC46-8930-E4D428F5F943}"/>
              </a:ext>
            </a:extLst>
          </p:cNvPr>
          <p:cNvSpPr>
            <a:spLocks noGrp="1"/>
          </p:cNvSpPr>
          <p:nvPr>
            <p:ph idx="4294967295"/>
          </p:nvPr>
        </p:nvSpPr>
        <p:spPr>
          <a:xfrm>
            <a:off x="770011" y="1825625"/>
            <a:ext cx="10515600" cy="4351338"/>
          </a:xfrm>
          <a:prstGeom prst="rect">
            <a:avLst/>
          </a:prstGeom>
        </p:spPr>
        <p:txBody>
          <a:bodyPr/>
          <a:lstStyle/>
          <a:p>
            <a:pPr>
              <a:lnSpc>
                <a:spcPct val="100000"/>
              </a:lnSpc>
              <a:spcBef>
                <a:spcPts val="1400"/>
              </a:spcBef>
            </a:pPr>
            <a:r>
              <a:rPr lang="en-US" sz="2200" dirty="0">
                <a:solidFill>
                  <a:schemeClr val="accent3">
                    <a:lumMod val="25000"/>
                  </a:schemeClr>
                </a:solidFill>
                <a:latin typeface="Abadi" panose="020B0604020104020204" pitchFamily="34" charset="0"/>
              </a:rPr>
              <a:t>Describe how data sets were collected. </a:t>
            </a:r>
          </a:p>
          <a:p>
            <a:pPr lvl="1">
              <a:lnSpc>
                <a:spcPct val="80000"/>
              </a:lnSpc>
              <a:spcBef>
                <a:spcPts val="1400"/>
              </a:spcBef>
              <a:buFont typeface="Arial"/>
              <a:buChar char="•"/>
            </a:pPr>
            <a:r>
              <a:rPr lang="en-US" sz="2300" dirty="0">
                <a:solidFill>
                  <a:srgbClr val="0070C0"/>
                </a:solidFill>
                <a:latin typeface="IBM Plex Mono Text" panose="020B0509050203000203" pitchFamily="49" charset="0"/>
              </a:rPr>
              <a:t>The datasets were gathered through HTTP requests using Python libraries.</a:t>
            </a:r>
          </a:p>
          <a:p>
            <a:pPr>
              <a:lnSpc>
                <a:spcPct val="100000"/>
              </a:lnSpc>
              <a:spcBef>
                <a:spcPts val="1400"/>
              </a:spcBef>
            </a:pPr>
            <a:r>
              <a:rPr lang="en-US" sz="2200" dirty="0">
                <a:solidFill>
                  <a:schemeClr val="accent3">
                    <a:lumMod val="25000"/>
                  </a:schemeClr>
                </a:solidFill>
                <a:latin typeface="Abadi" panose="020B0604020104020204" pitchFamily="34" charset="0"/>
              </a:rPr>
              <a:t>You need to present your data collection process use key phrases and flowcharts</a:t>
            </a:r>
          </a:p>
          <a:p>
            <a:pPr marL="0" indent="0">
              <a:buNone/>
            </a:pPr>
            <a:endParaRPr lang="en-US" dirty="0"/>
          </a:p>
        </p:txBody>
      </p:sp>
      <p:sp>
        <p:nvSpPr>
          <p:cNvPr id="12" name="Title 1">
            <a:extLst>
              <a:ext uri="{FF2B5EF4-FFF2-40B4-BE49-F238E27FC236}">
                <a16:creationId xmlns:a16="http://schemas.microsoft.com/office/drawing/2014/main" id="{D77AC1D2-8B41-4A7A-88CF-41E6B7D8C98D}"/>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a:t>
            </a:r>
            <a:endParaRPr lang="en-US" dirty="0">
              <a:solidFill>
                <a:srgbClr val="0B49CB"/>
              </a:solidFill>
            </a:endParaRPr>
          </a:p>
        </p:txBody>
      </p:sp>
    </p:spTree>
    <p:extLst>
      <p:ext uri="{BB962C8B-B14F-4D97-AF65-F5344CB8AC3E}">
        <p14:creationId xmlns:p14="http://schemas.microsoft.com/office/powerpoint/2010/main" val="328866583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8</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820738" y="1800225"/>
            <a:ext cx="4640263" cy="4225925"/>
          </a:xfrm>
          <a:prstGeom prst="rect">
            <a:avLst/>
          </a:prstGeom>
        </p:spPr>
        <p:txBody>
          <a:bodyPr vert="horz" lIns="91440" tIns="45720" rIns="91440" bIns="45720" rtlCol="0" anchor="t">
            <a:norm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Present your data collection with SpaceX REST calls using key phrases and flowcharts</a:t>
            </a:r>
          </a:p>
          <a:p>
            <a:pPr>
              <a:lnSpc>
                <a:spcPct val="100000"/>
              </a:lnSpc>
              <a:spcBef>
                <a:spcPts val="1400"/>
              </a:spcBef>
            </a:pPr>
            <a:endParaRPr lang="en-US" sz="2200" dirty="0">
              <a:solidFill>
                <a:schemeClr val="accent3">
                  <a:lumMod val="25000"/>
                </a:schemeClr>
              </a:solidFill>
              <a:latin typeface="Abadi"/>
            </a:endParaRPr>
          </a:p>
          <a:p>
            <a:pPr>
              <a:lnSpc>
                <a:spcPct val="100000"/>
              </a:lnSpc>
              <a:spcBef>
                <a:spcPts val="1400"/>
              </a:spcBef>
            </a:pPr>
            <a:r>
              <a:rPr lang="en-US" sz="2200" dirty="0">
                <a:solidFill>
                  <a:schemeClr val="accent3">
                    <a:lumMod val="25000"/>
                  </a:schemeClr>
                </a:solidFill>
                <a:latin typeface="Abadi" panose="020B0604020104020204" pitchFamily="34" charset="0"/>
              </a:rPr>
              <a:t>Add the GitHub URL of the completed SpaceX API calls notebook </a:t>
            </a:r>
            <a:r>
              <a:rPr lang="en-US" sz="2200" dirty="0">
                <a:solidFill>
                  <a:srgbClr val="1C7DDB"/>
                </a:solidFill>
                <a:latin typeface="Abadi" panose="020B0604020104020204" pitchFamily="34" charset="0"/>
              </a:rPr>
              <a:t>(https://github.com/lrangels/coursera-applied-data-science), </a:t>
            </a:r>
            <a:r>
              <a:rPr lang="en-US" sz="2200" dirty="0">
                <a:solidFill>
                  <a:schemeClr val="accent3">
                    <a:lumMod val="25000"/>
                  </a:schemeClr>
                </a:solidFill>
                <a:latin typeface="Abadi" panose="020B0604020104020204" pitchFamily="34" charset="0"/>
              </a:rPr>
              <a:t>as an external reference and peer-review purpose</a:t>
            </a:r>
          </a:p>
          <a:p>
            <a:endParaRPr lang="en-US" dirty="0"/>
          </a:p>
          <a:p>
            <a:endParaRPr lang="en-US" dirty="0"/>
          </a:p>
        </p:txBody>
      </p:sp>
      <p:sp>
        <p:nvSpPr>
          <p:cNvPr id="4" name="Title 1">
            <a:extLst>
              <a:ext uri="{FF2B5EF4-FFF2-40B4-BE49-F238E27FC236}">
                <a16:creationId xmlns:a16="http://schemas.microsoft.com/office/drawing/2014/main" id="{5066AA34-20EE-4A59-B343-346A8DB5667C}"/>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SpaceX API</a:t>
            </a:r>
          </a:p>
        </p:txBody>
      </p:sp>
      <p:pic>
        <p:nvPicPr>
          <p:cNvPr id="7" name="Imagem 6">
            <a:extLst>
              <a:ext uri="{FF2B5EF4-FFF2-40B4-BE49-F238E27FC236}">
                <a16:creationId xmlns:a16="http://schemas.microsoft.com/office/drawing/2014/main" id="{92244F14-2C96-CE15-E62B-AB8F770C19AE}"/>
              </a:ext>
            </a:extLst>
          </p:cNvPr>
          <p:cNvPicPr>
            <a:picLocks noChangeAspect="1"/>
          </p:cNvPicPr>
          <p:nvPr/>
        </p:nvPicPr>
        <p:blipFill>
          <a:blip r:embed="rId3"/>
          <a:stretch>
            <a:fillRect/>
          </a:stretch>
        </p:blipFill>
        <p:spPr>
          <a:xfrm>
            <a:off x="5655901" y="1800225"/>
            <a:ext cx="6117741" cy="3848953"/>
          </a:xfrm>
          <a:prstGeom prst="rect">
            <a:avLst/>
          </a:prstGeom>
        </p:spPr>
      </p:pic>
    </p:spTree>
    <p:extLst>
      <p:ext uri="{BB962C8B-B14F-4D97-AF65-F5344CB8AC3E}">
        <p14:creationId xmlns:p14="http://schemas.microsoft.com/office/powerpoint/2010/main" val="28031608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blipFill>
          <a:blip r:embed="rId2"/>
          <a:stretch>
            <a:fillRect/>
          </a:stretch>
        </a:blipFill>
        <a:effectLst/>
      </p:bgPr>
    </p:bg>
    <p:spTree>
      <p:nvGrpSpPr>
        <p:cNvPr id="1" name=""/>
        <p:cNvGrpSpPr/>
        <p:nvPr/>
      </p:nvGrpSpPr>
      <p:grpSpPr>
        <a:xfrm>
          <a:off x="0" y="0"/>
          <a:ext cx="0" cy="0"/>
          <a:chOff x="0" y="0"/>
          <a:chExt cx="0" cy="0"/>
        </a:xfrm>
      </p:grpSpPr>
      <p:sp>
        <p:nvSpPr>
          <p:cNvPr id="6" name="Slide Number Placeholder 5">
            <a:extLst>
              <a:ext uri="{FF2B5EF4-FFF2-40B4-BE49-F238E27FC236}">
                <a16:creationId xmlns:a16="http://schemas.microsoft.com/office/drawing/2014/main" id="{772D0411-8FF8-C540-84AE-DBA0703D368C}"/>
              </a:ext>
            </a:extLst>
          </p:cNvPr>
          <p:cNvSpPr>
            <a:spLocks noGrp="1"/>
          </p:cNvSpPr>
          <p:nvPr>
            <p:ph type="sldNum" sz="quarter" idx="12"/>
          </p:nvPr>
        </p:nvSpPr>
        <p:spPr/>
        <p:txBody>
          <a:bodyPr/>
          <a:lstStyle/>
          <a:p>
            <a:fld id="{5075537C-CA84-1446-933C-8E9D027F9201}" type="slidenum">
              <a:rPr lang="en-US" smtClean="0"/>
              <a:t>9</a:t>
            </a:fld>
            <a:endParaRPr lang="en-US"/>
          </a:p>
        </p:txBody>
      </p:sp>
      <p:sp>
        <p:nvSpPr>
          <p:cNvPr id="3" name="Text Placeholder 2">
            <a:extLst>
              <a:ext uri="{FF2B5EF4-FFF2-40B4-BE49-F238E27FC236}">
                <a16:creationId xmlns:a16="http://schemas.microsoft.com/office/drawing/2014/main" id="{AB0AB2AC-B7E6-6849-9AE9-697369407F8F}"/>
              </a:ext>
            </a:extLst>
          </p:cNvPr>
          <p:cNvSpPr>
            <a:spLocks noGrp="1"/>
          </p:cNvSpPr>
          <p:nvPr>
            <p:ph type="body" sz="half" idx="4294967295"/>
          </p:nvPr>
        </p:nvSpPr>
        <p:spPr>
          <a:xfrm>
            <a:off x="922411" y="1792289"/>
            <a:ext cx="10515600" cy="373396"/>
          </a:xfrm>
          <a:prstGeom prst="rect">
            <a:avLst/>
          </a:prstGeom>
        </p:spPr>
        <p:txBody>
          <a:bodyPr lIns="91440" tIns="45720" rIns="91440" bIns="45720" anchor="t">
            <a:noAutofit/>
          </a:bodyPr>
          <a:lstStyle/>
          <a:p>
            <a:pPr>
              <a:lnSpc>
                <a:spcPct val="100000"/>
              </a:lnSpc>
              <a:spcBef>
                <a:spcPts val="1400"/>
              </a:spcBef>
            </a:pPr>
            <a:r>
              <a:rPr lang="en-US" sz="2200" dirty="0">
                <a:solidFill>
                  <a:schemeClr val="accent3">
                    <a:lumMod val="25000"/>
                  </a:schemeClr>
                </a:solidFill>
                <a:latin typeface="Abadi" panose="020B0604020104020204" pitchFamily="34" charset="0"/>
              </a:rPr>
              <a:t>https://github.com/lrangels/coursera-applied-data-science/blob/52cffe6200609e8ffe1c4ec446302239d50785c9/WebScraping_Review_Lab.ipynb</a:t>
            </a:r>
          </a:p>
        </p:txBody>
      </p:sp>
      <p:sp>
        <p:nvSpPr>
          <p:cNvPr id="4" name="Title 1">
            <a:extLst>
              <a:ext uri="{FF2B5EF4-FFF2-40B4-BE49-F238E27FC236}">
                <a16:creationId xmlns:a16="http://schemas.microsoft.com/office/drawing/2014/main" id="{6B84506E-0B2F-4BA8-892E-8CE3753AF954}"/>
              </a:ext>
            </a:extLst>
          </p:cNvPr>
          <p:cNvSpPr txBox="1">
            <a:spLocks/>
          </p:cNvSpPr>
          <p:nvPr/>
        </p:nvSpPr>
        <p:spPr>
          <a:xfrm>
            <a:off x="770011" y="5386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endParaRPr lang="en-US">
              <a:solidFill>
                <a:srgbClr val="1C7DDB"/>
              </a:solidFill>
              <a:latin typeface="Abadi"/>
            </a:endParaRPr>
          </a:p>
        </p:txBody>
      </p:sp>
      <p:sp>
        <p:nvSpPr>
          <p:cNvPr id="11" name="Title 1">
            <a:extLst>
              <a:ext uri="{FF2B5EF4-FFF2-40B4-BE49-F238E27FC236}">
                <a16:creationId xmlns:a16="http://schemas.microsoft.com/office/drawing/2014/main" id="{84F5ABFD-B4D4-43FF-959F-AFAF45B45269}"/>
              </a:ext>
            </a:extLst>
          </p:cNvPr>
          <p:cNvSpPr txBox="1">
            <a:spLocks/>
          </p:cNvSpPr>
          <p:nvPr/>
        </p:nvSpPr>
        <p:spPr>
          <a:xfrm>
            <a:off x="922411" y="691050"/>
            <a:ext cx="10515600" cy="549049"/>
          </a:xfrm>
          <a:prstGeom prst="rect">
            <a:avLst/>
          </a:prstGeom>
        </p:spPr>
        <p:txBody>
          <a:bodyPr vert="horz" lIns="91440" tIns="45720" rIns="91440" bIns="45720" rtlCol="0" anchor="ctr">
            <a:normAutofit fontScale="92500" lnSpcReduction="20000"/>
          </a:bodyPr>
          <a:lstStyle>
            <a:lvl1pPr algn="l" defTabSz="914400" rtl="0" eaLnBrk="1" latinLnBrk="0" hangingPunct="1">
              <a:lnSpc>
                <a:spcPct val="90000"/>
              </a:lnSpc>
              <a:spcBef>
                <a:spcPct val="0"/>
              </a:spcBef>
              <a:buNone/>
              <a:defRPr sz="4000" kern="1200">
                <a:solidFill>
                  <a:srgbClr val="005493"/>
                </a:solidFill>
                <a:latin typeface="IBM Plex Mono SemiBold" panose="020B0709050203000203" pitchFamily="49" charset="0"/>
                <a:ea typeface="IBM Plex Mono SemiBold" panose="020B0709050203000203" pitchFamily="49" charset="0"/>
                <a:cs typeface="IBM Plex Mono SemiBold" panose="020B0709050203000203" pitchFamily="49" charset="0"/>
              </a:defRPr>
            </a:lvl1pPr>
          </a:lstStyle>
          <a:p>
            <a:r>
              <a:rPr lang="en-US" dirty="0">
                <a:solidFill>
                  <a:srgbClr val="0B49CB"/>
                </a:solidFill>
                <a:latin typeface="Abadi"/>
              </a:rPr>
              <a:t>Data Collection - Scraping</a:t>
            </a:r>
            <a:endParaRPr lang="en-US" dirty="0">
              <a:solidFill>
                <a:srgbClr val="0B49CB"/>
              </a:solidFill>
            </a:endParaRPr>
          </a:p>
        </p:txBody>
      </p:sp>
      <p:pic>
        <p:nvPicPr>
          <p:cNvPr id="7" name="Imagem 6">
            <a:extLst>
              <a:ext uri="{FF2B5EF4-FFF2-40B4-BE49-F238E27FC236}">
                <a16:creationId xmlns:a16="http://schemas.microsoft.com/office/drawing/2014/main" id="{5EC29DF3-913F-726A-DD85-F52EDEC08F73}"/>
              </a:ext>
            </a:extLst>
          </p:cNvPr>
          <p:cNvPicPr>
            <a:picLocks noChangeAspect="1"/>
          </p:cNvPicPr>
          <p:nvPr/>
        </p:nvPicPr>
        <p:blipFill>
          <a:blip r:embed="rId3"/>
          <a:stretch>
            <a:fillRect/>
          </a:stretch>
        </p:blipFill>
        <p:spPr>
          <a:xfrm>
            <a:off x="3199996" y="2777095"/>
            <a:ext cx="5792008" cy="3248478"/>
          </a:xfrm>
          <a:prstGeom prst="rect">
            <a:avLst/>
          </a:prstGeom>
        </p:spPr>
      </p:pic>
    </p:spTree>
    <p:extLst>
      <p:ext uri="{BB962C8B-B14F-4D97-AF65-F5344CB8AC3E}">
        <p14:creationId xmlns:p14="http://schemas.microsoft.com/office/powerpoint/2010/main" val="1385553969"/>
      </p:ext>
    </p:extLst>
  </p:cSld>
  <p:clrMapOvr>
    <a:masterClrMapping/>
  </p:clrMapOvr>
</p:sld>
</file>

<file path=ppt/theme/theme1.xml><?xml version="1.0" encoding="utf-8"?>
<a:theme xmlns:a="http://schemas.openxmlformats.org/drawingml/2006/main" name="Custom 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EECD86F56755A646AC8AFCBCBD967F21" ma:contentTypeVersion="12" ma:contentTypeDescription="Create a new document." ma:contentTypeScope="" ma:versionID="5271f8e20090c87afed7729ac71f61b2">
  <xsd:schema xmlns:xsd="http://www.w3.org/2001/XMLSchema" xmlns:xs="http://www.w3.org/2001/XMLSchema" xmlns:p="http://schemas.microsoft.com/office/2006/metadata/properties" xmlns:ns2="155be751-a274-42e8-93fb-f39d3b9bccc8" xmlns:ns3="f80a141d-92ca-4d3d-9308-f7e7b1d44ce8" targetNamespace="http://schemas.microsoft.com/office/2006/metadata/properties" ma:root="true" ma:fieldsID="cf12c133eb44377ebd94fdb7db4757b0" ns2:_="" ns3:_="">
    <xsd:import namespace="155be751-a274-42e8-93fb-f39d3b9bccc8"/>
    <xsd:import namespace="f80a141d-92ca-4d3d-9308-f7e7b1d44ce8"/>
    <xsd:element name="properties">
      <xsd:complexType>
        <xsd:sequence>
          <xsd:element name="documentManagement">
            <xsd:complexType>
              <xsd:all>
                <xsd:element ref="ns2:MediaServiceMetadata" minOccurs="0"/>
                <xsd:element ref="ns2:MediaServiceFastMetadata" minOccurs="0"/>
                <xsd:element ref="ns2:MediaServiceAutoTags" minOccurs="0"/>
                <xsd:element ref="ns2:MediaServiceOCR" minOccurs="0"/>
                <xsd:element ref="ns2:MediaServiceDateTaken" minOccurs="0"/>
                <xsd:element ref="ns2:MediaServiceGenerationTime" minOccurs="0"/>
                <xsd:element ref="ns2:MediaServiceEventHashCode" minOccurs="0"/>
                <xsd:element ref="ns2:MediaServiceAutoKeyPoints" minOccurs="0"/>
                <xsd:element ref="ns2:MediaServiceKeyPoints" minOccurs="0"/>
                <xsd:element ref="ns3:SharedWithUsers" minOccurs="0"/>
                <xsd:element ref="ns3:SharedWithDetails"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155be751-a274-42e8-93fb-f39d3b9bccc8"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AutoTags" ma:index="10" nillable="true" ma:displayName="Tags" ma:internalName="MediaServiceAutoTags" ma:readOnly="true">
      <xsd:simpleType>
        <xsd:restriction base="dms:Text"/>
      </xsd:simpleType>
    </xsd:element>
    <xsd:element name="MediaServiceOCR" ma:index="11" nillable="true" ma:displayName="Extracted Text" ma:internalName="MediaServiceOCR" ma:readOnly="true">
      <xsd:simpleType>
        <xsd:restriction base="dms:Note">
          <xsd:maxLength value="255"/>
        </xsd:restriction>
      </xsd:simpleType>
    </xsd:element>
    <xsd:element name="MediaServiceDateTaken" ma:index="12" nillable="true" ma:displayName="MediaServiceDateTaken" ma:hidden="true" ma:internalName="MediaServiceDateTaken"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EventHashCode" ma:index="14" nillable="true" ma:displayName="MediaServiceEventHashCode" ma:hidden="true" ma:internalName="MediaServiceEventHashCode" ma:readOnly="true">
      <xsd:simpleType>
        <xsd:restriction base="dms:Text"/>
      </xsd:simpleType>
    </xsd:element>
    <xsd:element name="MediaServiceAutoKeyPoints" ma:index="15" nillable="true" ma:displayName="MediaServiceAutoKeyPoints" ma:hidden="true" ma:internalName="MediaServiceAutoKeyPoints" ma:readOnly="true">
      <xsd:simpleType>
        <xsd:restriction base="dms:Note"/>
      </xsd:simpleType>
    </xsd:element>
    <xsd:element name="MediaServiceKeyPoints" ma:index="16" nillable="true" ma:displayName="KeyPoints" ma:internalName="MediaServiceKeyPoints" ma:readOnly="true">
      <xsd:simpleType>
        <xsd:restriction base="dms:Note">
          <xsd:maxLength value="255"/>
        </xsd:restriction>
      </xsd:simpleType>
    </xsd:element>
    <xsd:element name="MediaServiceLocation" ma:index="19" nillable="true" ma:displayName="Location"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f80a141d-92ca-4d3d-9308-f7e7b1d44ce8" elementFormDefault="qualified">
    <xsd:import namespace="http://schemas.microsoft.com/office/2006/documentManagement/types"/>
    <xsd:import namespace="http://schemas.microsoft.com/office/infopath/2007/PartnerControls"/>
    <xsd:element name="SharedWithUsers" ma:index="17"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8" nillable="true" ma:displayName="Shared With Details" ma:internalName="SharedWithDetails" ma:readOnly="true">
      <xsd:simpleType>
        <xsd:restriction base="dms:Note">
          <xsd:maxLength value="255"/>
        </xsd:restriction>
      </xsd:simple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54DA07C5-A406-4A0D-B3E6-3856C94AC7F3}">
  <ds:schemaRefs>
    <ds:schemaRef ds:uri="http://schemas.openxmlformats.org/package/2006/metadata/core-properties"/>
    <ds:schemaRef ds:uri="http://schemas.microsoft.com/office/2006/documentManagement/types"/>
    <ds:schemaRef ds:uri="http://schemas.microsoft.com/office/infopath/2007/PartnerControls"/>
    <ds:schemaRef ds:uri="http://purl.org/dc/elements/1.1/"/>
    <ds:schemaRef ds:uri="f80a141d-92ca-4d3d-9308-f7e7b1d44ce8"/>
    <ds:schemaRef ds:uri="http://purl.org/dc/dcmitype/"/>
    <ds:schemaRef ds:uri="http://www.w3.org/XML/1998/namespace"/>
    <ds:schemaRef ds:uri="155be751-a274-42e8-93fb-f39d3b9bccc8"/>
    <ds:schemaRef ds:uri="http://schemas.microsoft.com/office/2006/metadata/properties"/>
    <ds:schemaRef ds:uri="http://purl.org/dc/terms/"/>
  </ds:schemaRefs>
</ds:datastoreItem>
</file>

<file path=customXml/itemProps2.xml><?xml version="1.0" encoding="utf-8"?>
<ds:datastoreItem xmlns:ds="http://schemas.openxmlformats.org/officeDocument/2006/customXml" ds:itemID="{7EFDA260-DDA0-422C-B7AE-778F653FBB36}">
  <ds:schemaRefs>
    <ds:schemaRef ds:uri="http://schemas.microsoft.com/sharepoint/v3/contenttype/forms"/>
  </ds:schemaRefs>
</ds:datastoreItem>
</file>

<file path=customXml/itemProps3.xml><?xml version="1.0" encoding="utf-8"?>
<ds:datastoreItem xmlns:ds="http://schemas.openxmlformats.org/officeDocument/2006/customXml" ds:itemID="{FD840426-F08D-42AC-9846-A20E4AB85A26}">
  <ds:schemaRefs>
    <ds:schemaRef ds:uri="155be751-a274-42e8-93fb-f39d3b9bccc8"/>
    <ds:schemaRef ds:uri="f80a141d-92ca-4d3d-9308-f7e7b1d44ce8"/>
    <ds:schemaRef ds:uri="http://purl.org/dc/elements/1.1/"/>
    <ds:schemaRef ds:uri="http://purl.org/dc/terms/"/>
    <ds:schemaRef ds:uri="http://schemas.microsoft.com/internal/obd"/>
    <ds:schemaRef ds:uri="http://schemas.microsoft.com/office/2006/documentManagement/types"/>
    <ds:schemaRef ds:uri="http://schemas.microsoft.com/office/2006/metadata/contentType"/>
    <ds:schemaRef ds:uri="http://schemas.microsoft.com/office/2006/metadata/properties"/>
    <ds:schemaRef ds:uri="http://schemas.microsoft.com/office/2006/metadata/properties/metaAttributes"/>
    <ds:schemaRef ds:uri="http://schemas.microsoft.com/office/infopath/2007/PartnerControls"/>
    <ds:schemaRef ds:uri="http://schemas.openxmlformats.org/package/2006/metadata/core-properties"/>
    <ds:schemaRef ds:uri="http://www.w3.org/2001/XMLSchema"/>
  </ds:schemaRefs>
</ds:datastoreItem>
</file>

<file path=docProps/app.xml><?xml version="1.0" encoding="utf-8"?>
<Properties xmlns="http://schemas.openxmlformats.org/officeDocument/2006/extended-properties" xmlns:vt="http://schemas.openxmlformats.org/officeDocument/2006/docPropsVTypes">
  <Template/>
  <TotalTime>233</TotalTime>
  <Words>1834</Words>
  <Application>Microsoft Office PowerPoint</Application>
  <PresentationFormat>Widescreen</PresentationFormat>
  <Paragraphs>234</Paragraphs>
  <Slides>47</Slides>
  <Notes>4</Notes>
  <HiddenSlides>0</HiddenSlides>
  <MMClips>0</MMClips>
  <ScaleCrop>false</ScaleCrop>
  <HeadingPairs>
    <vt:vector size="6" baseType="variant">
      <vt:variant>
        <vt:lpstr>Fontes usadas</vt:lpstr>
      </vt:variant>
      <vt:variant>
        <vt:i4>5</vt:i4>
      </vt:variant>
      <vt:variant>
        <vt:lpstr>Tema</vt:lpstr>
      </vt:variant>
      <vt:variant>
        <vt:i4>1</vt:i4>
      </vt:variant>
      <vt:variant>
        <vt:lpstr>Títulos de slides</vt:lpstr>
      </vt:variant>
      <vt:variant>
        <vt:i4>47</vt:i4>
      </vt:variant>
    </vt:vector>
  </HeadingPairs>
  <TitlesOfParts>
    <vt:vector size="53" baseType="lpstr">
      <vt:lpstr>Abadi</vt:lpstr>
      <vt:lpstr>Arial</vt:lpstr>
      <vt:lpstr>Calibri</vt:lpstr>
      <vt:lpstr>IBM Plex Mono SemiBold</vt:lpstr>
      <vt:lpstr>IBM Plex Mono Text</vt:lpstr>
      <vt:lpstr>Custom Design</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lpstr>Apresentação do PowerPoint</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&lt;Title&gt;</dc:title>
  <dc:creator>YAN Luo</dc:creator>
  <cp:lastModifiedBy>Leandro Rangel</cp:lastModifiedBy>
  <cp:revision>199</cp:revision>
  <dcterms:created xsi:type="dcterms:W3CDTF">2021-04-29T18:58:34Z</dcterms:created>
  <dcterms:modified xsi:type="dcterms:W3CDTF">2025-08-31T21:19:01Z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0x010100EECD86F56755A646AC8AFCBCBD967F21</vt:lpwstr>
  </property>
</Properties>
</file>